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4" r:id="rId1"/>
  </p:sldMasterIdLst>
  <p:sldIdLst>
    <p:sldId id="285" r:id="rId2"/>
    <p:sldId id="286" r:id="rId3"/>
    <p:sldId id="287" r:id="rId4"/>
    <p:sldId id="288" r:id="rId5"/>
    <p:sldId id="289" r:id="rId6"/>
    <p:sldId id="290" r:id="rId7"/>
    <p:sldId id="291" r:id="rId8"/>
    <p:sldId id="292" r:id="rId9"/>
    <p:sldId id="293" r:id="rId10"/>
    <p:sldId id="294" r:id="rId11"/>
    <p:sldId id="295" r:id="rId12"/>
    <p:sldId id="296" r:id="rId13"/>
    <p:sldId id="297" r:id="rId14"/>
    <p:sldId id="298" r:id="rId15"/>
    <p:sldId id="299" r:id="rId16"/>
    <p:sldId id="300" r:id="rId17"/>
    <p:sldId id="301" r:id="rId18"/>
    <p:sldId id="302" r:id="rId19"/>
    <p:sldId id="303" r:id="rId20"/>
    <p:sldId id="304" r:id="rId21"/>
    <p:sldId id="305" r:id="rId22"/>
    <p:sldId id="306" r:id="rId23"/>
    <p:sldId id="307" r:id="rId24"/>
    <p:sldId id="308" r:id="rId25"/>
    <p:sldId id="309" r:id="rId26"/>
    <p:sldId id="310" r:id="rId27"/>
    <p:sldId id="311" r:id="rId28"/>
    <p:sldId id="312" r:id="rId29"/>
    <p:sldId id="313" r:id="rId30"/>
    <p:sldId id="314" r:id="rId31"/>
    <p:sldId id="315" r:id="rId32"/>
    <p:sldId id="316" r:id="rId33"/>
    <p:sldId id="317" r:id="rId34"/>
    <p:sldId id="318" r:id="rId35"/>
    <p:sldId id="319" r:id="rId36"/>
    <p:sldId id="320" r:id="rId37"/>
    <p:sldId id="321" r:id="rId38"/>
    <p:sldId id="322" r:id="rId39"/>
    <p:sldId id="323" r:id="rId40"/>
    <p:sldId id="324" r:id="rId41"/>
    <p:sldId id="325" r:id="rId42"/>
    <p:sldId id="326" r:id="rId43"/>
    <p:sldId id="327" r:id="rId44"/>
    <p:sldId id="328" r:id="rId45"/>
    <p:sldId id="329" r:id="rId46"/>
    <p:sldId id="330" r:id="rId47"/>
    <p:sldId id="331" r:id="rId48"/>
    <p:sldId id="332" r:id="rId49"/>
    <p:sldId id="333" r:id="rId50"/>
    <p:sldId id="334" r:id="rId51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899"/>
    <p:restoredTop sz="92081"/>
  </p:normalViewPr>
  <p:slideViewPr>
    <p:cSldViewPr snapToGrid="0" snapToObjects="1">
      <p:cViewPr varScale="1">
        <p:scale>
          <a:sx n="50" d="100"/>
          <a:sy n="50" d="100"/>
        </p:scale>
        <p:origin x="86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jpe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png>
</file>

<file path=ppt/media/image20.tiff>
</file>

<file path=ppt/media/image3.tiff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ap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m 1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28" t="8122" b="4060"/>
          <a:stretch/>
        </p:blipFill>
        <p:spPr>
          <a:xfrm>
            <a:off x="0" y="1246910"/>
            <a:ext cx="12192000" cy="5650579"/>
          </a:xfrm>
          <a:prstGeom prst="rect">
            <a:avLst/>
          </a:prstGeom>
        </p:spPr>
      </p:pic>
      <p:sp>
        <p:nvSpPr>
          <p:cNvPr id="9" name="Retângulo 8"/>
          <p:cNvSpPr/>
          <p:nvPr userDrawn="1"/>
        </p:nvSpPr>
        <p:spPr>
          <a:xfrm>
            <a:off x="0" y="4"/>
            <a:ext cx="12192000" cy="612949"/>
          </a:xfrm>
          <a:prstGeom prst="rect">
            <a:avLst/>
          </a:prstGeom>
          <a:solidFill>
            <a:srgbClr val="6CC1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/>
          </a:p>
        </p:txBody>
      </p:sp>
      <p:sp>
        <p:nvSpPr>
          <p:cNvPr id="10" name="Retângulo 9"/>
          <p:cNvSpPr/>
          <p:nvPr userDrawn="1"/>
        </p:nvSpPr>
        <p:spPr>
          <a:xfrm>
            <a:off x="0" y="612949"/>
            <a:ext cx="12192000" cy="6339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/>
          </a:p>
        </p:txBody>
      </p:sp>
      <p:pic>
        <p:nvPicPr>
          <p:cNvPr id="17" name="Imagem 1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547" y="747161"/>
            <a:ext cx="343903" cy="267584"/>
          </a:xfrm>
          <a:prstGeom prst="rect">
            <a:avLst/>
          </a:prstGeom>
        </p:spPr>
      </p:pic>
      <p:sp>
        <p:nvSpPr>
          <p:cNvPr id="11" name="Retângulo 10"/>
          <p:cNvSpPr/>
          <p:nvPr userDrawn="1"/>
        </p:nvSpPr>
        <p:spPr>
          <a:xfrm>
            <a:off x="0" y="1266572"/>
            <a:ext cx="12192000" cy="5611091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/>
          </a:p>
        </p:txBody>
      </p:sp>
      <p:sp>
        <p:nvSpPr>
          <p:cNvPr id="12" name="Retângulo 8"/>
          <p:cNvSpPr/>
          <p:nvPr userDrawn="1"/>
        </p:nvSpPr>
        <p:spPr>
          <a:xfrm>
            <a:off x="0" y="1148708"/>
            <a:ext cx="6096000" cy="5709292"/>
          </a:xfrm>
          <a:custGeom>
            <a:avLst/>
            <a:gdLst>
              <a:gd name="connsiteX0" fmla="*/ 0 w 6096000"/>
              <a:gd name="connsiteY0" fmla="*/ 0 h 5709292"/>
              <a:gd name="connsiteX1" fmla="*/ 6096000 w 6096000"/>
              <a:gd name="connsiteY1" fmla="*/ 0 h 5709292"/>
              <a:gd name="connsiteX2" fmla="*/ 6096000 w 6096000"/>
              <a:gd name="connsiteY2" fmla="*/ 5709292 h 5709292"/>
              <a:gd name="connsiteX3" fmla="*/ 0 w 6096000"/>
              <a:gd name="connsiteY3" fmla="*/ 5709292 h 5709292"/>
              <a:gd name="connsiteX4" fmla="*/ 0 w 6096000"/>
              <a:gd name="connsiteY4" fmla="*/ 0 h 5709292"/>
              <a:gd name="connsiteX0" fmla="*/ 0 w 6096000"/>
              <a:gd name="connsiteY0" fmla="*/ 0 h 5709292"/>
              <a:gd name="connsiteX1" fmla="*/ 2531918 w 6096000"/>
              <a:gd name="connsiteY1" fmla="*/ 31173 h 5709292"/>
              <a:gd name="connsiteX2" fmla="*/ 6096000 w 6096000"/>
              <a:gd name="connsiteY2" fmla="*/ 5709292 h 5709292"/>
              <a:gd name="connsiteX3" fmla="*/ 0 w 6096000"/>
              <a:gd name="connsiteY3" fmla="*/ 5709292 h 5709292"/>
              <a:gd name="connsiteX4" fmla="*/ 0 w 6096000"/>
              <a:gd name="connsiteY4" fmla="*/ 0 h 5709292"/>
              <a:gd name="connsiteX0" fmla="*/ 0 w 6096000"/>
              <a:gd name="connsiteY0" fmla="*/ 0 h 5709292"/>
              <a:gd name="connsiteX1" fmla="*/ 2895600 w 6096000"/>
              <a:gd name="connsiteY1" fmla="*/ 10391 h 5709292"/>
              <a:gd name="connsiteX2" fmla="*/ 6096000 w 6096000"/>
              <a:gd name="connsiteY2" fmla="*/ 5709292 h 5709292"/>
              <a:gd name="connsiteX3" fmla="*/ 0 w 6096000"/>
              <a:gd name="connsiteY3" fmla="*/ 5709292 h 5709292"/>
              <a:gd name="connsiteX4" fmla="*/ 0 w 6096000"/>
              <a:gd name="connsiteY4" fmla="*/ 0 h 5709292"/>
              <a:gd name="connsiteX0" fmla="*/ 0 w 6096000"/>
              <a:gd name="connsiteY0" fmla="*/ 0 h 5709292"/>
              <a:gd name="connsiteX1" fmla="*/ 2885210 w 6096000"/>
              <a:gd name="connsiteY1" fmla="*/ 0 h 5709292"/>
              <a:gd name="connsiteX2" fmla="*/ 6096000 w 6096000"/>
              <a:gd name="connsiteY2" fmla="*/ 5709292 h 5709292"/>
              <a:gd name="connsiteX3" fmla="*/ 0 w 6096000"/>
              <a:gd name="connsiteY3" fmla="*/ 5709292 h 5709292"/>
              <a:gd name="connsiteX4" fmla="*/ 0 w 6096000"/>
              <a:gd name="connsiteY4" fmla="*/ 0 h 57092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5709292">
                <a:moveTo>
                  <a:pt x="0" y="0"/>
                </a:moveTo>
                <a:lnTo>
                  <a:pt x="2885210" y="0"/>
                </a:lnTo>
                <a:lnTo>
                  <a:pt x="6096000" y="5709292"/>
                </a:lnTo>
                <a:lnTo>
                  <a:pt x="0" y="5709292"/>
                </a:lnTo>
                <a:lnTo>
                  <a:pt x="0" y="0"/>
                </a:lnTo>
                <a:close/>
              </a:path>
            </a:pathLst>
          </a:custGeom>
          <a:solidFill>
            <a:srgbClr val="313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/>
          </a:p>
        </p:txBody>
      </p:sp>
      <p:sp>
        <p:nvSpPr>
          <p:cNvPr id="13" name="Retângulo 12"/>
          <p:cNvSpPr/>
          <p:nvPr userDrawn="1"/>
        </p:nvSpPr>
        <p:spPr>
          <a:xfrm>
            <a:off x="0" y="6316995"/>
            <a:ext cx="12192000" cy="156545"/>
          </a:xfrm>
          <a:prstGeom prst="rect">
            <a:avLst/>
          </a:prstGeom>
          <a:solidFill>
            <a:srgbClr val="6CC1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/>
          </a:p>
        </p:txBody>
      </p:sp>
    </p:spTree>
    <p:extLst>
      <p:ext uri="{BB962C8B-B14F-4D97-AF65-F5344CB8AC3E}">
        <p14:creationId xmlns:p14="http://schemas.microsoft.com/office/powerpoint/2010/main" val="40760703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o Cit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 10"/>
          <p:cNvSpPr/>
          <p:nvPr userDrawn="1"/>
        </p:nvSpPr>
        <p:spPr>
          <a:xfrm>
            <a:off x="0" y="6621101"/>
            <a:ext cx="12192000" cy="238058"/>
          </a:xfrm>
          <a:prstGeom prst="rect">
            <a:avLst/>
          </a:prstGeom>
          <a:solidFill>
            <a:srgbClr val="6CC1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2" name="Retângulo 11"/>
          <p:cNvSpPr/>
          <p:nvPr userDrawn="1"/>
        </p:nvSpPr>
        <p:spPr>
          <a:xfrm>
            <a:off x="0" y="6470058"/>
            <a:ext cx="12192000" cy="100453"/>
          </a:xfrm>
          <a:prstGeom prst="rect">
            <a:avLst/>
          </a:prstGeom>
          <a:solidFill>
            <a:srgbClr val="313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9" name="Espaço Reservado para Texto 7"/>
          <p:cNvSpPr>
            <a:spLocks noGrp="1" noChangeAspect="1"/>
          </p:cNvSpPr>
          <p:nvPr>
            <p:ph type="body" sz="quarter" idx="10"/>
          </p:nvPr>
        </p:nvSpPr>
        <p:spPr>
          <a:xfrm>
            <a:off x="838202" y="1454473"/>
            <a:ext cx="9927431" cy="1198368"/>
          </a:xfrm>
          <a:solidFill>
            <a:schemeClr val="bg1">
              <a:alpha val="90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0" indent="0">
              <a:lnSpc>
                <a:spcPct val="113000"/>
              </a:lnSpc>
              <a:spcBef>
                <a:spcPts val="1050"/>
              </a:spcBef>
              <a:buNone/>
              <a:defRPr lang="pt-BR" sz="2600" dirty="0" smtClean="0">
                <a:solidFill>
                  <a:srgbClr val="000000"/>
                </a:solidFill>
              </a:defRPr>
            </a:lvl1pPr>
            <a:lvl2pPr marL="487592" indent="0">
              <a:buNone/>
              <a:defRPr lang="pt-BR" sz="2100" dirty="0" smtClean="0"/>
            </a:lvl2pPr>
          </a:lstStyle>
          <a:p>
            <a:pPr marL="243796" lvl="0" indent="-243796">
              <a:lnSpc>
                <a:spcPct val="113000"/>
              </a:lnSpc>
              <a:spcBef>
                <a:spcPts val="1050"/>
              </a:spcBef>
            </a:pPr>
            <a:endParaRPr lang="pt-BR" dirty="0"/>
          </a:p>
        </p:txBody>
      </p:sp>
      <p:sp>
        <p:nvSpPr>
          <p:cNvPr id="6" name="Espaço Reservado para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1611319" y="5691734"/>
            <a:ext cx="9152756" cy="574368"/>
          </a:xfrm>
        </p:spPr>
        <p:txBody>
          <a:bodyPr vert="horz" lIns="91440" tIns="45720" rIns="91440" bIns="45720" rtlCol="0">
            <a:noAutofit/>
          </a:bodyPr>
          <a:lstStyle>
            <a:lvl1pPr marL="0" indent="0" algn="r">
              <a:lnSpc>
                <a:spcPct val="113000"/>
              </a:lnSpc>
              <a:spcBef>
                <a:spcPts val="1050"/>
              </a:spcBef>
              <a:buNone/>
              <a:defRPr lang="pt-BR" sz="1400" baseline="0" smtClean="0">
                <a:solidFill>
                  <a:srgbClr val="000000"/>
                </a:solidFill>
              </a:defRPr>
            </a:lvl1pPr>
            <a:lvl2pPr>
              <a:defRPr lang="pt-BR" sz="2100" smtClean="0"/>
            </a:lvl2pPr>
            <a:lvl3pPr>
              <a:defRPr lang="pt-BR" smtClean="0"/>
            </a:lvl3pPr>
            <a:lvl4pPr>
              <a:defRPr lang="pt-BR" smtClean="0"/>
            </a:lvl4pPr>
            <a:lvl5pPr>
              <a:defRPr lang="pt-BR"/>
            </a:lvl5pPr>
          </a:lstStyle>
          <a:p>
            <a:pPr marL="243796" lvl="0" indent="-243796">
              <a:lnSpc>
                <a:spcPct val="113000"/>
              </a:lnSpc>
              <a:spcBef>
                <a:spcPts val="1050"/>
              </a:spcBef>
            </a:pPr>
            <a:r>
              <a:rPr lang="pt-BR" dirty="0"/>
              <a:t>Referência da citação</a:t>
            </a:r>
          </a:p>
        </p:txBody>
      </p:sp>
      <p:sp>
        <p:nvSpPr>
          <p:cNvPr id="10" name="Espaço Reservado para Texto 2"/>
          <p:cNvSpPr>
            <a:spLocks noGrp="1"/>
          </p:cNvSpPr>
          <p:nvPr>
            <p:ph type="body" sz="quarter" idx="14" hasCustomPrompt="1"/>
          </p:nvPr>
        </p:nvSpPr>
        <p:spPr>
          <a:xfrm>
            <a:off x="1611319" y="2703439"/>
            <a:ext cx="9152756" cy="2915443"/>
          </a:xfrm>
        </p:spPr>
        <p:txBody>
          <a:bodyPr>
            <a:normAutofit/>
          </a:bodyPr>
          <a:lstStyle>
            <a:lvl1pPr marL="0" indent="0">
              <a:buNone/>
              <a:defRPr sz="2400" baseline="0">
                <a:solidFill>
                  <a:srgbClr val="000000"/>
                </a:solidFill>
              </a:defRPr>
            </a:lvl1pPr>
          </a:lstStyle>
          <a:p>
            <a:pPr lvl="0"/>
            <a:r>
              <a:rPr lang="pt-BR" dirty="0"/>
              <a:t>Clique para inserir citação.</a:t>
            </a:r>
          </a:p>
        </p:txBody>
      </p:sp>
      <p:sp>
        <p:nvSpPr>
          <p:cNvPr id="13" name="Retângulo 12"/>
          <p:cNvSpPr/>
          <p:nvPr userDrawn="1"/>
        </p:nvSpPr>
        <p:spPr>
          <a:xfrm>
            <a:off x="3" y="514909"/>
            <a:ext cx="833839" cy="590071"/>
          </a:xfrm>
          <a:prstGeom prst="rect">
            <a:avLst/>
          </a:prstGeom>
          <a:solidFill>
            <a:srgbClr val="313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6" name="Título 1"/>
          <p:cNvSpPr>
            <a:spLocks noGrp="1"/>
          </p:cNvSpPr>
          <p:nvPr>
            <p:ph type="title"/>
          </p:nvPr>
        </p:nvSpPr>
        <p:spPr>
          <a:xfrm>
            <a:off x="833839" y="327805"/>
            <a:ext cx="10515600" cy="961341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3200" b="1">
                <a:solidFill>
                  <a:srgbClr val="313F5C"/>
                </a:solidFill>
                <a:latin typeface="+mn-lt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17791497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o Box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ço Reservado para Texto 7"/>
          <p:cNvSpPr>
            <a:spLocks noGrp="1" noChangeAspect="1"/>
          </p:cNvSpPr>
          <p:nvPr>
            <p:ph type="body" sz="quarter" idx="10"/>
          </p:nvPr>
        </p:nvSpPr>
        <p:spPr>
          <a:xfrm>
            <a:off x="1426371" y="1510552"/>
            <a:ext cx="5029671" cy="4150696"/>
          </a:xfrm>
          <a:solidFill>
            <a:schemeClr val="bg1">
              <a:alpha val="90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0" indent="0">
              <a:lnSpc>
                <a:spcPct val="113000"/>
              </a:lnSpc>
              <a:spcBef>
                <a:spcPts val="1050"/>
              </a:spcBef>
              <a:buNone/>
              <a:defRPr lang="pt-BR" sz="2600" dirty="0" smtClean="0">
                <a:solidFill>
                  <a:srgbClr val="000000"/>
                </a:solidFill>
              </a:defRPr>
            </a:lvl1pPr>
            <a:lvl2pPr marL="487592" indent="0">
              <a:buNone/>
              <a:defRPr lang="pt-BR" sz="2100" dirty="0" smtClean="0"/>
            </a:lvl2pPr>
          </a:lstStyle>
          <a:p>
            <a:pPr marL="243796" lvl="0" indent="-243796">
              <a:lnSpc>
                <a:spcPct val="113000"/>
              </a:lnSpc>
              <a:spcBef>
                <a:spcPts val="1050"/>
              </a:spcBef>
            </a:pPr>
            <a:endParaRPr lang="pt-BR" dirty="0"/>
          </a:p>
        </p:txBody>
      </p:sp>
      <p:sp>
        <p:nvSpPr>
          <p:cNvPr id="11" name="Espaço Reservado para Texto 12"/>
          <p:cNvSpPr>
            <a:spLocks noGrp="1"/>
          </p:cNvSpPr>
          <p:nvPr>
            <p:ph type="body" sz="quarter" idx="11" hasCustomPrompt="1"/>
          </p:nvPr>
        </p:nvSpPr>
        <p:spPr>
          <a:xfrm>
            <a:off x="6600057" y="1511346"/>
            <a:ext cx="4753744" cy="1025166"/>
          </a:xfrm>
          <a:noFill/>
          <a:ln w="3175">
            <a:solidFill>
              <a:schemeClr val="bg1">
                <a:lumMod val="75000"/>
              </a:schemeClr>
            </a:solidFill>
            <a:prstDash val="sysDash"/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l">
              <a:lnSpc>
                <a:spcPct val="90000"/>
              </a:lnSpc>
              <a:spcBef>
                <a:spcPts val="750"/>
              </a:spcBef>
              <a:buNone/>
              <a:defRPr lang="pt-BR" sz="2600" b="1" smtClean="0">
                <a:solidFill>
                  <a:srgbClr val="000000"/>
                </a:solidFill>
              </a:defRPr>
            </a:lvl1pPr>
            <a:lvl2pPr>
              <a:defRPr lang="pt-BR" sz="2400" smtClean="0"/>
            </a:lvl2pPr>
            <a:lvl3pPr>
              <a:defRPr lang="pt-BR" sz="2100" smtClean="0"/>
            </a:lvl3pPr>
            <a:lvl4pPr>
              <a:defRPr lang="pt-BR" sz="1800" smtClean="0"/>
            </a:lvl4pPr>
            <a:lvl5pPr>
              <a:defRPr lang="pt-BR" sz="1800"/>
            </a:lvl5pPr>
          </a:lstStyle>
          <a:p>
            <a:pPr marL="243796" lvl="0" indent="-243796">
              <a:lnSpc>
                <a:spcPct val="113000"/>
              </a:lnSpc>
              <a:spcBef>
                <a:spcPts val="1050"/>
              </a:spcBef>
            </a:pPr>
            <a:r>
              <a:rPr lang="pt-BR" dirty="0"/>
              <a:t>Texto box</a:t>
            </a:r>
          </a:p>
        </p:txBody>
      </p:sp>
      <p:sp>
        <p:nvSpPr>
          <p:cNvPr id="17" name="Espaço Reservado para Texto 12"/>
          <p:cNvSpPr>
            <a:spLocks noGrp="1"/>
          </p:cNvSpPr>
          <p:nvPr>
            <p:ph type="body" sz="quarter" idx="12" hasCustomPrompt="1"/>
          </p:nvPr>
        </p:nvSpPr>
        <p:spPr>
          <a:xfrm>
            <a:off x="6600057" y="3073714"/>
            <a:ext cx="4753744" cy="1025166"/>
          </a:xfrm>
          <a:noFill/>
          <a:ln w="3175">
            <a:solidFill>
              <a:schemeClr val="bg1">
                <a:lumMod val="75000"/>
              </a:schemeClr>
            </a:solidFill>
            <a:prstDash val="sysDash"/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l">
              <a:lnSpc>
                <a:spcPct val="90000"/>
              </a:lnSpc>
              <a:spcBef>
                <a:spcPts val="750"/>
              </a:spcBef>
              <a:buNone/>
              <a:defRPr lang="pt-BR" sz="2600" b="1" smtClean="0">
                <a:solidFill>
                  <a:srgbClr val="000000"/>
                </a:solidFill>
              </a:defRPr>
            </a:lvl1pPr>
            <a:lvl2pPr>
              <a:defRPr lang="pt-BR" sz="2400" smtClean="0"/>
            </a:lvl2pPr>
            <a:lvl3pPr>
              <a:defRPr lang="pt-BR" sz="2100" smtClean="0"/>
            </a:lvl3pPr>
            <a:lvl4pPr>
              <a:defRPr lang="pt-BR" sz="1800" smtClean="0"/>
            </a:lvl4pPr>
            <a:lvl5pPr>
              <a:defRPr lang="pt-BR" sz="1800"/>
            </a:lvl5pPr>
          </a:lstStyle>
          <a:p>
            <a:pPr marL="243796" lvl="0" indent="-243796">
              <a:lnSpc>
                <a:spcPct val="113000"/>
              </a:lnSpc>
              <a:spcBef>
                <a:spcPts val="1050"/>
              </a:spcBef>
            </a:pPr>
            <a:r>
              <a:rPr lang="pt-BR" dirty="0"/>
              <a:t>Texto box</a:t>
            </a:r>
          </a:p>
        </p:txBody>
      </p:sp>
      <p:sp>
        <p:nvSpPr>
          <p:cNvPr id="14" name="Espaço Reservado para Texto 12"/>
          <p:cNvSpPr>
            <a:spLocks noGrp="1"/>
          </p:cNvSpPr>
          <p:nvPr>
            <p:ph type="body" sz="quarter" idx="13" hasCustomPrompt="1"/>
          </p:nvPr>
        </p:nvSpPr>
        <p:spPr>
          <a:xfrm>
            <a:off x="6600057" y="4636082"/>
            <a:ext cx="4753744" cy="1025166"/>
          </a:xfrm>
          <a:noFill/>
          <a:ln w="3175">
            <a:solidFill>
              <a:schemeClr val="bg1">
                <a:lumMod val="75000"/>
              </a:schemeClr>
            </a:solidFill>
            <a:prstDash val="sysDash"/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l">
              <a:lnSpc>
                <a:spcPct val="90000"/>
              </a:lnSpc>
              <a:spcBef>
                <a:spcPts val="750"/>
              </a:spcBef>
              <a:buNone/>
              <a:defRPr lang="pt-BR" sz="2600" b="1" smtClean="0">
                <a:solidFill>
                  <a:srgbClr val="000000"/>
                </a:solidFill>
              </a:defRPr>
            </a:lvl1pPr>
            <a:lvl2pPr>
              <a:defRPr lang="pt-BR" sz="2400" smtClean="0"/>
            </a:lvl2pPr>
            <a:lvl3pPr>
              <a:defRPr lang="pt-BR" sz="2100" smtClean="0"/>
            </a:lvl3pPr>
            <a:lvl4pPr>
              <a:defRPr lang="pt-BR" sz="1800" smtClean="0"/>
            </a:lvl4pPr>
            <a:lvl5pPr>
              <a:defRPr lang="pt-BR" sz="1800"/>
            </a:lvl5pPr>
          </a:lstStyle>
          <a:p>
            <a:pPr marL="243796" lvl="0" indent="-243796">
              <a:lnSpc>
                <a:spcPct val="113000"/>
              </a:lnSpc>
              <a:spcBef>
                <a:spcPts val="1050"/>
              </a:spcBef>
            </a:pPr>
            <a:r>
              <a:rPr lang="pt-BR" dirty="0"/>
              <a:t>Texto box</a:t>
            </a:r>
          </a:p>
        </p:txBody>
      </p:sp>
      <p:sp>
        <p:nvSpPr>
          <p:cNvPr id="10" name="Retângulo 9"/>
          <p:cNvSpPr/>
          <p:nvPr userDrawn="1"/>
        </p:nvSpPr>
        <p:spPr>
          <a:xfrm>
            <a:off x="0" y="6621101"/>
            <a:ext cx="12192000" cy="238058"/>
          </a:xfrm>
          <a:prstGeom prst="rect">
            <a:avLst/>
          </a:prstGeom>
          <a:solidFill>
            <a:srgbClr val="6CC1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2" name="Retângulo 11"/>
          <p:cNvSpPr/>
          <p:nvPr userDrawn="1"/>
        </p:nvSpPr>
        <p:spPr>
          <a:xfrm>
            <a:off x="0" y="6470058"/>
            <a:ext cx="12192000" cy="100453"/>
          </a:xfrm>
          <a:prstGeom prst="rect">
            <a:avLst/>
          </a:prstGeom>
          <a:solidFill>
            <a:srgbClr val="313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3" name="Retângulo 12"/>
          <p:cNvSpPr/>
          <p:nvPr userDrawn="1"/>
        </p:nvSpPr>
        <p:spPr>
          <a:xfrm>
            <a:off x="3" y="514909"/>
            <a:ext cx="833839" cy="590071"/>
          </a:xfrm>
          <a:prstGeom prst="rect">
            <a:avLst/>
          </a:prstGeom>
          <a:solidFill>
            <a:srgbClr val="313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8" name="Título 1"/>
          <p:cNvSpPr>
            <a:spLocks noGrp="1"/>
          </p:cNvSpPr>
          <p:nvPr>
            <p:ph type="title"/>
          </p:nvPr>
        </p:nvSpPr>
        <p:spPr>
          <a:xfrm>
            <a:off x="833839" y="327805"/>
            <a:ext cx="10515600" cy="961341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3200" b="1">
                <a:solidFill>
                  <a:srgbClr val="313F5C"/>
                </a:solidFill>
                <a:latin typeface="+mn-lt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454734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o Box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ço Reservado para Texto 7"/>
          <p:cNvSpPr>
            <a:spLocks noGrp="1" noChangeAspect="1"/>
          </p:cNvSpPr>
          <p:nvPr>
            <p:ph type="body" sz="quarter" idx="10"/>
          </p:nvPr>
        </p:nvSpPr>
        <p:spPr>
          <a:xfrm>
            <a:off x="1426371" y="1510552"/>
            <a:ext cx="9927431" cy="1563162"/>
          </a:xfrm>
          <a:solidFill>
            <a:schemeClr val="bg1">
              <a:alpha val="90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0" indent="0">
              <a:lnSpc>
                <a:spcPct val="113000"/>
              </a:lnSpc>
              <a:spcBef>
                <a:spcPts val="1050"/>
              </a:spcBef>
              <a:buNone/>
              <a:defRPr lang="pt-BR" sz="2600" dirty="0" smtClean="0">
                <a:solidFill>
                  <a:srgbClr val="000000"/>
                </a:solidFill>
              </a:defRPr>
            </a:lvl1pPr>
            <a:lvl2pPr marL="487592" indent="0">
              <a:buNone/>
              <a:defRPr lang="pt-BR" sz="2100" dirty="0" smtClean="0"/>
            </a:lvl2pPr>
          </a:lstStyle>
          <a:p>
            <a:pPr marL="243796" lvl="0" indent="-243796">
              <a:lnSpc>
                <a:spcPct val="113000"/>
              </a:lnSpc>
              <a:spcBef>
                <a:spcPts val="1050"/>
              </a:spcBef>
            </a:pPr>
            <a:endParaRPr lang="pt-BR" dirty="0"/>
          </a:p>
        </p:txBody>
      </p:sp>
      <p:sp>
        <p:nvSpPr>
          <p:cNvPr id="11" name="Espaço Reservado para Texto 12"/>
          <p:cNvSpPr>
            <a:spLocks noGrp="1"/>
          </p:cNvSpPr>
          <p:nvPr>
            <p:ph type="body" sz="quarter" idx="11" hasCustomPrompt="1"/>
          </p:nvPr>
        </p:nvSpPr>
        <p:spPr>
          <a:xfrm>
            <a:off x="1426369" y="3333697"/>
            <a:ext cx="4753744" cy="1025166"/>
          </a:xfrm>
          <a:noFill/>
          <a:ln w="3175">
            <a:solidFill>
              <a:schemeClr val="bg1">
                <a:lumMod val="75000"/>
              </a:schemeClr>
            </a:solidFill>
            <a:prstDash val="sysDash"/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l">
              <a:buNone/>
              <a:defRPr lang="pt-BR" sz="2600" b="1" smtClean="0">
                <a:solidFill>
                  <a:srgbClr val="000000"/>
                </a:solidFill>
              </a:defRPr>
            </a:lvl1pPr>
            <a:lvl2pPr>
              <a:defRPr lang="pt-BR" sz="2400" smtClean="0"/>
            </a:lvl2pPr>
            <a:lvl3pPr>
              <a:defRPr lang="pt-BR" sz="2100" smtClean="0"/>
            </a:lvl3pPr>
            <a:lvl4pPr>
              <a:defRPr lang="pt-BR" sz="1800" smtClean="0"/>
            </a:lvl4pPr>
            <a:lvl5pPr>
              <a:defRPr lang="pt-BR" sz="1800"/>
            </a:lvl5pPr>
          </a:lstStyle>
          <a:p>
            <a:pPr marL="243796" lvl="0" indent="-243796">
              <a:lnSpc>
                <a:spcPct val="113000"/>
              </a:lnSpc>
              <a:spcBef>
                <a:spcPts val="1050"/>
              </a:spcBef>
            </a:pPr>
            <a:r>
              <a:rPr lang="pt-BR" dirty="0"/>
              <a:t>Texto box</a:t>
            </a:r>
          </a:p>
        </p:txBody>
      </p:sp>
      <p:sp>
        <p:nvSpPr>
          <p:cNvPr id="17" name="Espaço Reservado para Texto 12"/>
          <p:cNvSpPr>
            <a:spLocks noGrp="1"/>
          </p:cNvSpPr>
          <p:nvPr>
            <p:ph type="body" sz="quarter" idx="12" hasCustomPrompt="1"/>
          </p:nvPr>
        </p:nvSpPr>
        <p:spPr>
          <a:xfrm>
            <a:off x="6600056" y="3333697"/>
            <a:ext cx="4753744" cy="1025166"/>
          </a:xfrm>
          <a:noFill/>
          <a:ln w="3175">
            <a:solidFill>
              <a:schemeClr val="bg1">
                <a:lumMod val="75000"/>
              </a:schemeClr>
            </a:solidFill>
            <a:prstDash val="sysDash"/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l">
              <a:buNone/>
              <a:defRPr lang="pt-BR" sz="2600" b="1" smtClean="0">
                <a:solidFill>
                  <a:srgbClr val="000000"/>
                </a:solidFill>
              </a:defRPr>
            </a:lvl1pPr>
            <a:lvl2pPr>
              <a:defRPr lang="pt-BR" sz="2400" smtClean="0"/>
            </a:lvl2pPr>
            <a:lvl3pPr>
              <a:defRPr lang="pt-BR" sz="2100" smtClean="0"/>
            </a:lvl3pPr>
            <a:lvl4pPr>
              <a:defRPr lang="pt-BR" sz="1800" smtClean="0"/>
            </a:lvl4pPr>
            <a:lvl5pPr>
              <a:defRPr lang="pt-BR" sz="1800"/>
            </a:lvl5pPr>
          </a:lstStyle>
          <a:p>
            <a:pPr marL="243796" lvl="0" indent="-243796">
              <a:lnSpc>
                <a:spcPct val="113000"/>
              </a:lnSpc>
              <a:spcBef>
                <a:spcPts val="1050"/>
              </a:spcBef>
            </a:pPr>
            <a:r>
              <a:rPr lang="pt-BR" dirty="0"/>
              <a:t>Texto box</a:t>
            </a:r>
          </a:p>
        </p:txBody>
      </p:sp>
      <p:sp>
        <p:nvSpPr>
          <p:cNvPr id="10" name="Espaço Reservado para Texto 12"/>
          <p:cNvSpPr>
            <a:spLocks noGrp="1"/>
          </p:cNvSpPr>
          <p:nvPr>
            <p:ph type="body" sz="quarter" idx="14" hasCustomPrompt="1"/>
          </p:nvPr>
        </p:nvSpPr>
        <p:spPr>
          <a:xfrm>
            <a:off x="1426369" y="4612333"/>
            <a:ext cx="4753744" cy="1025166"/>
          </a:xfrm>
          <a:noFill/>
          <a:ln w="3175">
            <a:solidFill>
              <a:schemeClr val="bg1">
                <a:lumMod val="75000"/>
              </a:schemeClr>
            </a:solidFill>
            <a:prstDash val="sysDash"/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l">
              <a:buNone/>
              <a:defRPr lang="pt-BR" sz="2600" b="1" smtClean="0">
                <a:solidFill>
                  <a:srgbClr val="000000"/>
                </a:solidFill>
              </a:defRPr>
            </a:lvl1pPr>
            <a:lvl2pPr>
              <a:defRPr lang="pt-BR" sz="2400" smtClean="0"/>
            </a:lvl2pPr>
            <a:lvl3pPr>
              <a:defRPr lang="pt-BR" sz="2100" smtClean="0"/>
            </a:lvl3pPr>
            <a:lvl4pPr>
              <a:defRPr lang="pt-BR" sz="1800" smtClean="0"/>
            </a:lvl4pPr>
            <a:lvl5pPr>
              <a:defRPr lang="pt-BR" sz="1800"/>
            </a:lvl5pPr>
          </a:lstStyle>
          <a:p>
            <a:pPr marL="243796" lvl="0" indent="-243796">
              <a:lnSpc>
                <a:spcPct val="113000"/>
              </a:lnSpc>
              <a:spcBef>
                <a:spcPts val="1050"/>
              </a:spcBef>
            </a:pPr>
            <a:r>
              <a:rPr lang="pt-BR" dirty="0"/>
              <a:t>Texto box</a:t>
            </a:r>
          </a:p>
        </p:txBody>
      </p:sp>
      <p:sp>
        <p:nvSpPr>
          <p:cNvPr id="12" name="Espaço Reservado para Texto 12"/>
          <p:cNvSpPr>
            <a:spLocks noGrp="1"/>
          </p:cNvSpPr>
          <p:nvPr>
            <p:ph type="body" sz="quarter" idx="15" hasCustomPrompt="1"/>
          </p:nvPr>
        </p:nvSpPr>
        <p:spPr>
          <a:xfrm>
            <a:off x="6600056" y="4612333"/>
            <a:ext cx="4753744" cy="1025166"/>
          </a:xfrm>
          <a:noFill/>
          <a:ln w="3175">
            <a:solidFill>
              <a:schemeClr val="bg1">
                <a:lumMod val="75000"/>
              </a:schemeClr>
            </a:solidFill>
            <a:prstDash val="sysDash"/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l">
              <a:buNone/>
              <a:defRPr lang="pt-BR" sz="2600" b="1" smtClean="0">
                <a:solidFill>
                  <a:srgbClr val="000000"/>
                </a:solidFill>
              </a:defRPr>
            </a:lvl1pPr>
            <a:lvl2pPr>
              <a:defRPr lang="pt-BR" sz="2400" smtClean="0"/>
            </a:lvl2pPr>
            <a:lvl3pPr>
              <a:defRPr lang="pt-BR" sz="2100" smtClean="0"/>
            </a:lvl3pPr>
            <a:lvl4pPr>
              <a:defRPr lang="pt-BR" sz="1800" smtClean="0"/>
            </a:lvl4pPr>
            <a:lvl5pPr>
              <a:defRPr lang="pt-BR" sz="1800"/>
            </a:lvl5pPr>
          </a:lstStyle>
          <a:p>
            <a:pPr marL="243796" lvl="0" indent="-243796">
              <a:lnSpc>
                <a:spcPct val="113000"/>
              </a:lnSpc>
              <a:spcBef>
                <a:spcPts val="1050"/>
              </a:spcBef>
            </a:pPr>
            <a:r>
              <a:rPr lang="pt-BR" dirty="0"/>
              <a:t>Texto box</a:t>
            </a:r>
          </a:p>
        </p:txBody>
      </p:sp>
      <p:sp>
        <p:nvSpPr>
          <p:cNvPr id="13" name="Retângulo 12"/>
          <p:cNvSpPr/>
          <p:nvPr userDrawn="1"/>
        </p:nvSpPr>
        <p:spPr>
          <a:xfrm>
            <a:off x="0" y="6621752"/>
            <a:ext cx="12192000" cy="238058"/>
          </a:xfrm>
          <a:prstGeom prst="rect">
            <a:avLst/>
          </a:prstGeom>
          <a:solidFill>
            <a:srgbClr val="6CC1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4" name="Retângulo 13"/>
          <p:cNvSpPr/>
          <p:nvPr userDrawn="1"/>
        </p:nvSpPr>
        <p:spPr>
          <a:xfrm>
            <a:off x="0" y="6470709"/>
            <a:ext cx="12192000" cy="100453"/>
          </a:xfrm>
          <a:prstGeom prst="rect">
            <a:avLst/>
          </a:prstGeom>
          <a:solidFill>
            <a:srgbClr val="313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5" name="Retângulo 14"/>
          <p:cNvSpPr/>
          <p:nvPr userDrawn="1"/>
        </p:nvSpPr>
        <p:spPr>
          <a:xfrm>
            <a:off x="3" y="514909"/>
            <a:ext cx="833839" cy="590071"/>
          </a:xfrm>
          <a:prstGeom prst="rect">
            <a:avLst/>
          </a:prstGeom>
          <a:solidFill>
            <a:srgbClr val="313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9" name="Título 1"/>
          <p:cNvSpPr>
            <a:spLocks noGrp="1"/>
          </p:cNvSpPr>
          <p:nvPr>
            <p:ph type="title"/>
          </p:nvPr>
        </p:nvSpPr>
        <p:spPr>
          <a:xfrm>
            <a:off x="833839" y="327805"/>
            <a:ext cx="10515600" cy="961341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3200" b="1">
                <a:solidFill>
                  <a:srgbClr val="313F5C"/>
                </a:solidFill>
                <a:latin typeface="+mn-lt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32686726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v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/>
          <p:cNvSpPr/>
          <p:nvPr userDrawn="1"/>
        </p:nvSpPr>
        <p:spPr>
          <a:xfrm>
            <a:off x="0" y="6621101"/>
            <a:ext cx="12192000" cy="238058"/>
          </a:xfrm>
          <a:prstGeom prst="rect">
            <a:avLst/>
          </a:prstGeom>
          <a:solidFill>
            <a:srgbClr val="6CC1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6" name="Retângulo 5"/>
          <p:cNvSpPr/>
          <p:nvPr userDrawn="1"/>
        </p:nvSpPr>
        <p:spPr>
          <a:xfrm>
            <a:off x="0" y="6470058"/>
            <a:ext cx="12192000" cy="100453"/>
          </a:xfrm>
          <a:prstGeom prst="rect">
            <a:avLst/>
          </a:prstGeom>
          <a:solidFill>
            <a:srgbClr val="313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9" name="Retângulo 8"/>
          <p:cNvSpPr/>
          <p:nvPr userDrawn="1"/>
        </p:nvSpPr>
        <p:spPr>
          <a:xfrm>
            <a:off x="3" y="514909"/>
            <a:ext cx="833839" cy="590071"/>
          </a:xfrm>
          <a:prstGeom prst="rect">
            <a:avLst/>
          </a:prstGeom>
          <a:solidFill>
            <a:srgbClr val="313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0" name="Título 1"/>
          <p:cNvSpPr>
            <a:spLocks noGrp="1"/>
          </p:cNvSpPr>
          <p:nvPr>
            <p:ph type="title"/>
          </p:nvPr>
        </p:nvSpPr>
        <p:spPr>
          <a:xfrm>
            <a:off x="833839" y="327805"/>
            <a:ext cx="10515600" cy="961341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3200" b="1">
                <a:solidFill>
                  <a:srgbClr val="313F5C"/>
                </a:solidFill>
                <a:latin typeface="+mn-lt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24707771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paço com libr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/>
          <p:nvPr userDrawn="1"/>
        </p:nvSpPr>
        <p:spPr>
          <a:xfrm>
            <a:off x="0" y="6621101"/>
            <a:ext cx="12192000" cy="238058"/>
          </a:xfrm>
          <a:prstGeom prst="rect">
            <a:avLst/>
          </a:prstGeom>
          <a:solidFill>
            <a:srgbClr val="6CC1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0" name="Retângulo 9"/>
          <p:cNvSpPr/>
          <p:nvPr userDrawn="1"/>
        </p:nvSpPr>
        <p:spPr>
          <a:xfrm>
            <a:off x="0" y="6470058"/>
            <a:ext cx="12192000" cy="100453"/>
          </a:xfrm>
          <a:prstGeom prst="rect">
            <a:avLst/>
          </a:prstGeom>
          <a:solidFill>
            <a:srgbClr val="313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1" name="Retângulo 10"/>
          <p:cNvSpPr/>
          <p:nvPr userDrawn="1"/>
        </p:nvSpPr>
        <p:spPr>
          <a:xfrm>
            <a:off x="3" y="514909"/>
            <a:ext cx="833839" cy="590071"/>
          </a:xfrm>
          <a:prstGeom prst="rect">
            <a:avLst/>
          </a:prstGeom>
          <a:solidFill>
            <a:srgbClr val="313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5" name="Título 1"/>
          <p:cNvSpPr>
            <a:spLocks noGrp="1"/>
          </p:cNvSpPr>
          <p:nvPr>
            <p:ph type="title"/>
          </p:nvPr>
        </p:nvSpPr>
        <p:spPr>
          <a:xfrm>
            <a:off x="833839" y="327805"/>
            <a:ext cx="10515600" cy="961341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3200" b="1">
                <a:solidFill>
                  <a:srgbClr val="313F5C"/>
                </a:solidFill>
                <a:latin typeface="+mn-lt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pic>
        <p:nvPicPr>
          <p:cNvPr id="12" name="Imagem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3069" y="3426942"/>
            <a:ext cx="4788931" cy="344181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</p:pic>
      <p:sp>
        <p:nvSpPr>
          <p:cNvPr id="16" name="Retângulo 15"/>
          <p:cNvSpPr/>
          <p:nvPr userDrawn="1"/>
        </p:nvSpPr>
        <p:spPr>
          <a:xfrm>
            <a:off x="8353869" y="4997810"/>
            <a:ext cx="2887332" cy="3000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1350" dirty="0"/>
              <a:t>Área reservada para libras.</a:t>
            </a:r>
          </a:p>
        </p:txBody>
      </p:sp>
    </p:spTree>
    <p:extLst>
      <p:ext uri="{BB962C8B-B14F-4D97-AF65-F5344CB8AC3E}">
        <p14:creationId xmlns:p14="http://schemas.microsoft.com/office/powerpoint/2010/main" val="36606428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10/8/19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7059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o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ço Reservado para Imagem 9"/>
          <p:cNvSpPr>
            <a:spLocks noGrp="1"/>
          </p:cNvSpPr>
          <p:nvPr>
            <p:ph type="pic" sz="quarter" idx="11"/>
          </p:nvPr>
        </p:nvSpPr>
        <p:spPr>
          <a:xfrm>
            <a:off x="6528050" y="1917585"/>
            <a:ext cx="4825753" cy="3743667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1050"/>
              </a:spcBef>
              <a:buNone/>
              <a:defRPr/>
            </a:lvl1pPr>
          </a:lstStyle>
          <a:p>
            <a:endParaRPr lang="pt-BR" dirty="0"/>
          </a:p>
        </p:txBody>
      </p:sp>
      <p:sp>
        <p:nvSpPr>
          <p:cNvPr id="10" name="Espaço Reservado para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6528048" y="5766104"/>
            <a:ext cx="4840053" cy="410863"/>
          </a:xfrm>
          <a:solidFill>
            <a:schemeClr val="bg1">
              <a:alpha val="90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242994" indent="0" algn="r">
              <a:lnSpc>
                <a:spcPct val="100000"/>
              </a:lnSpc>
              <a:spcBef>
                <a:spcPts val="0"/>
              </a:spcBef>
              <a:buNone/>
              <a:defRPr lang="pt-BR" sz="1400" baseline="0" smtClean="0">
                <a:solidFill>
                  <a:srgbClr val="000000"/>
                </a:solidFill>
              </a:defRPr>
            </a:lvl1pPr>
            <a:lvl2pPr>
              <a:defRPr lang="pt-BR" sz="2100" smtClean="0"/>
            </a:lvl2pPr>
            <a:lvl3pPr>
              <a:defRPr lang="pt-BR" smtClean="0"/>
            </a:lvl3pPr>
            <a:lvl4pPr>
              <a:defRPr lang="pt-BR" smtClean="0"/>
            </a:lvl4pPr>
            <a:lvl5pPr>
              <a:defRPr lang="pt-BR"/>
            </a:lvl5pPr>
          </a:lstStyle>
          <a:p>
            <a:pPr marL="243796" lvl="0" indent="-243796">
              <a:lnSpc>
                <a:spcPct val="113000"/>
              </a:lnSpc>
              <a:spcBef>
                <a:spcPts val="1050"/>
              </a:spcBef>
            </a:pPr>
            <a:r>
              <a:rPr lang="pt-BR" dirty="0"/>
              <a:t>Fonte da imagem / ID da imagem</a:t>
            </a:r>
          </a:p>
        </p:txBody>
      </p:sp>
      <p:sp>
        <p:nvSpPr>
          <p:cNvPr id="11" name="Espaço Reservado para Texto 7"/>
          <p:cNvSpPr>
            <a:spLocks noGrp="1" noChangeAspect="1"/>
          </p:cNvSpPr>
          <p:nvPr>
            <p:ph type="body" sz="quarter" idx="14"/>
          </p:nvPr>
        </p:nvSpPr>
        <p:spPr>
          <a:xfrm>
            <a:off x="1415483" y="1514000"/>
            <a:ext cx="4741639" cy="4150696"/>
          </a:xfrm>
          <a:solidFill>
            <a:schemeClr val="bg1">
              <a:alpha val="90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0" indent="0">
              <a:lnSpc>
                <a:spcPct val="113000"/>
              </a:lnSpc>
              <a:spcBef>
                <a:spcPts val="1050"/>
              </a:spcBef>
              <a:buNone/>
              <a:defRPr lang="pt-BR" sz="2600" dirty="0" smtClean="0">
                <a:solidFill>
                  <a:srgbClr val="000000"/>
                </a:solidFill>
              </a:defRPr>
            </a:lvl1pPr>
            <a:lvl2pPr marL="487592" indent="0">
              <a:buNone/>
              <a:defRPr lang="pt-BR" sz="2100" dirty="0" smtClean="0"/>
            </a:lvl2pPr>
          </a:lstStyle>
          <a:p>
            <a:pPr marL="243796" lvl="0" indent="-243796">
              <a:lnSpc>
                <a:spcPct val="113000"/>
              </a:lnSpc>
              <a:spcBef>
                <a:spcPts val="1050"/>
              </a:spcBef>
            </a:pPr>
            <a:endParaRPr lang="pt-BR" dirty="0"/>
          </a:p>
        </p:txBody>
      </p:sp>
      <p:sp>
        <p:nvSpPr>
          <p:cNvPr id="14" name="Espaço Reservado para Texto 2"/>
          <p:cNvSpPr>
            <a:spLocks noGrp="1"/>
          </p:cNvSpPr>
          <p:nvPr>
            <p:ph type="body" sz="quarter" idx="15" hasCustomPrompt="1"/>
          </p:nvPr>
        </p:nvSpPr>
        <p:spPr>
          <a:xfrm>
            <a:off x="6528050" y="1514000"/>
            <a:ext cx="4825753" cy="403582"/>
          </a:xfrm>
          <a:solidFill>
            <a:schemeClr val="bg1">
              <a:alpha val="90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243796" marR="0" indent="-243796" algn="ctr" defTabSz="685783" rtl="0" eaLnBrk="1" fontAlgn="auto" latinLnBrk="0" hangingPunct="1">
              <a:lnSpc>
                <a:spcPct val="113000"/>
              </a:lnSpc>
              <a:spcBef>
                <a:spcPts val="10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pt-BR" sz="1800" b="1" baseline="0" smtClean="0">
                <a:solidFill>
                  <a:srgbClr val="000000"/>
                </a:solidFill>
              </a:defRPr>
            </a:lvl1pPr>
            <a:lvl2pPr>
              <a:defRPr lang="pt-BR" sz="2100" smtClean="0"/>
            </a:lvl2pPr>
            <a:lvl3pPr>
              <a:defRPr lang="pt-BR" smtClean="0"/>
            </a:lvl3pPr>
            <a:lvl4pPr>
              <a:defRPr lang="pt-BR" smtClean="0"/>
            </a:lvl4pPr>
            <a:lvl5pPr>
              <a:defRPr lang="pt-BR"/>
            </a:lvl5pPr>
          </a:lstStyle>
          <a:p>
            <a:pPr marL="243796" marR="0" lvl="0" indent="-243796" algn="ctr" defTabSz="685783" rtl="0" eaLnBrk="1" fontAlgn="auto" latinLnBrk="0" hangingPunct="1">
              <a:lnSpc>
                <a:spcPct val="113000"/>
              </a:lnSpc>
              <a:spcBef>
                <a:spcPts val="10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BR" dirty="0"/>
              <a:t>Figura X – Título da imagem</a:t>
            </a:r>
          </a:p>
        </p:txBody>
      </p:sp>
      <p:sp>
        <p:nvSpPr>
          <p:cNvPr id="12" name="Retângulo 11"/>
          <p:cNvSpPr/>
          <p:nvPr userDrawn="1"/>
        </p:nvSpPr>
        <p:spPr>
          <a:xfrm>
            <a:off x="0" y="6621101"/>
            <a:ext cx="12192000" cy="238058"/>
          </a:xfrm>
          <a:prstGeom prst="rect">
            <a:avLst/>
          </a:prstGeom>
          <a:solidFill>
            <a:srgbClr val="6CC1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3" name="Retângulo 12"/>
          <p:cNvSpPr/>
          <p:nvPr userDrawn="1"/>
        </p:nvSpPr>
        <p:spPr>
          <a:xfrm>
            <a:off x="0" y="6470058"/>
            <a:ext cx="12192000" cy="100453"/>
          </a:xfrm>
          <a:prstGeom prst="rect">
            <a:avLst/>
          </a:prstGeom>
          <a:solidFill>
            <a:srgbClr val="313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6" name="Retângulo 15"/>
          <p:cNvSpPr/>
          <p:nvPr userDrawn="1"/>
        </p:nvSpPr>
        <p:spPr>
          <a:xfrm>
            <a:off x="3" y="514909"/>
            <a:ext cx="833839" cy="590071"/>
          </a:xfrm>
          <a:prstGeom prst="rect">
            <a:avLst/>
          </a:prstGeom>
          <a:solidFill>
            <a:srgbClr val="313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7" name="Título 1"/>
          <p:cNvSpPr>
            <a:spLocks noGrp="1"/>
          </p:cNvSpPr>
          <p:nvPr>
            <p:ph type="title"/>
          </p:nvPr>
        </p:nvSpPr>
        <p:spPr>
          <a:xfrm>
            <a:off x="833839" y="327805"/>
            <a:ext cx="10515600" cy="961341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3200" b="1">
                <a:solidFill>
                  <a:srgbClr val="313F5C"/>
                </a:solidFill>
                <a:latin typeface="+mn-lt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8749388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ço Reservado para Imagem 9"/>
          <p:cNvSpPr>
            <a:spLocks noGrp="1"/>
          </p:cNvSpPr>
          <p:nvPr>
            <p:ph type="pic" sz="quarter" idx="16"/>
          </p:nvPr>
        </p:nvSpPr>
        <p:spPr>
          <a:xfrm>
            <a:off x="1313058" y="1917585"/>
            <a:ext cx="4825753" cy="3743667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1050"/>
              </a:spcBef>
              <a:buNone/>
              <a:defRPr/>
            </a:lvl1pPr>
          </a:lstStyle>
          <a:p>
            <a:endParaRPr lang="pt-BR" dirty="0"/>
          </a:p>
        </p:txBody>
      </p:sp>
      <p:sp>
        <p:nvSpPr>
          <p:cNvPr id="10" name="Espaço Reservado para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1313056" y="5766104"/>
            <a:ext cx="4840053" cy="410863"/>
          </a:xfrm>
          <a:solidFill>
            <a:schemeClr val="bg1">
              <a:alpha val="90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242994" indent="0" algn="r">
              <a:lnSpc>
                <a:spcPct val="100000"/>
              </a:lnSpc>
              <a:spcBef>
                <a:spcPts val="0"/>
              </a:spcBef>
              <a:buNone/>
              <a:defRPr lang="pt-BR" sz="1400" baseline="0" smtClean="0">
                <a:solidFill>
                  <a:srgbClr val="000000"/>
                </a:solidFill>
              </a:defRPr>
            </a:lvl1pPr>
            <a:lvl2pPr>
              <a:defRPr lang="pt-BR" sz="2100" smtClean="0"/>
            </a:lvl2pPr>
            <a:lvl3pPr>
              <a:defRPr lang="pt-BR" smtClean="0"/>
            </a:lvl3pPr>
            <a:lvl4pPr>
              <a:defRPr lang="pt-BR" smtClean="0"/>
            </a:lvl4pPr>
            <a:lvl5pPr>
              <a:defRPr lang="pt-BR"/>
            </a:lvl5pPr>
          </a:lstStyle>
          <a:p>
            <a:pPr marL="243796" lvl="0" indent="-243796">
              <a:lnSpc>
                <a:spcPct val="113000"/>
              </a:lnSpc>
              <a:spcBef>
                <a:spcPts val="1050"/>
              </a:spcBef>
            </a:pPr>
            <a:r>
              <a:rPr lang="pt-BR" dirty="0"/>
              <a:t>Fonte da imagem / ID da imagem</a:t>
            </a:r>
          </a:p>
        </p:txBody>
      </p:sp>
      <p:sp>
        <p:nvSpPr>
          <p:cNvPr id="14" name="Espaço Reservado para Texto 7"/>
          <p:cNvSpPr>
            <a:spLocks noGrp="1" noChangeAspect="1"/>
          </p:cNvSpPr>
          <p:nvPr>
            <p:ph type="body" sz="quarter" idx="17"/>
          </p:nvPr>
        </p:nvSpPr>
        <p:spPr>
          <a:xfrm>
            <a:off x="6528050" y="1514000"/>
            <a:ext cx="4741639" cy="4150696"/>
          </a:xfrm>
          <a:solidFill>
            <a:schemeClr val="bg1">
              <a:alpha val="90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0" indent="0">
              <a:lnSpc>
                <a:spcPct val="113000"/>
              </a:lnSpc>
              <a:spcBef>
                <a:spcPts val="1050"/>
              </a:spcBef>
              <a:buNone/>
              <a:defRPr lang="pt-BR" sz="2600" dirty="0" smtClean="0">
                <a:solidFill>
                  <a:srgbClr val="000000"/>
                </a:solidFill>
              </a:defRPr>
            </a:lvl1pPr>
            <a:lvl2pPr marL="487592" indent="0">
              <a:buNone/>
              <a:defRPr lang="pt-BR" sz="2100" dirty="0" smtClean="0"/>
            </a:lvl2pPr>
          </a:lstStyle>
          <a:p>
            <a:pPr marL="243796" lvl="0" indent="-243796">
              <a:lnSpc>
                <a:spcPct val="113000"/>
              </a:lnSpc>
              <a:spcBef>
                <a:spcPts val="1050"/>
              </a:spcBef>
            </a:pPr>
            <a:endParaRPr lang="pt-BR" dirty="0"/>
          </a:p>
        </p:txBody>
      </p:sp>
      <p:sp>
        <p:nvSpPr>
          <p:cNvPr id="16" name="Espaço Reservado para Texto 2"/>
          <p:cNvSpPr>
            <a:spLocks noGrp="1"/>
          </p:cNvSpPr>
          <p:nvPr>
            <p:ph type="body" sz="quarter" idx="18" hasCustomPrompt="1"/>
          </p:nvPr>
        </p:nvSpPr>
        <p:spPr>
          <a:xfrm>
            <a:off x="1313058" y="1514000"/>
            <a:ext cx="4825753" cy="403582"/>
          </a:xfrm>
          <a:solidFill>
            <a:schemeClr val="bg1">
              <a:alpha val="90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243796" marR="0" indent="-243796" algn="ctr" defTabSz="685783" rtl="0" eaLnBrk="1" fontAlgn="auto" latinLnBrk="0" hangingPunct="1">
              <a:lnSpc>
                <a:spcPct val="113000"/>
              </a:lnSpc>
              <a:spcBef>
                <a:spcPts val="10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pt-BR" sz="1800" b="1" baseline="0">
                <a:solidFill>
                  <a:srgbClr val="000000"/>
                </a:solidFill>
              </a:defRPr>
            </a:lvl1pPr>
            <a:lvl2pPr>
              <a:defRPr lang="pt-BR" sz="2100" smtClean="0"/>
            </a:lvl2pPr>
            <a:lvl3pPr>
              <a:defRPr lang="pt-BR" smtClean="0"/>
            </a:lvl3pPr>
            <a:lvl4pPr>
              <a:defRPr lang="pt-BR" smtClean="0"/>
            </a:lvl4pPr>
            <a:lvl5pPr>
              <a:defRPr lang="pt-BR"/>
            </a:lvl5pPr>
          </a:lstStyle>
          <a:p>
            <a:pPr marL="243796" marR="0" lvl="0" indent="-243796" algn="ctr" defTabSz="685783" rtl="0" eaLnBrk="1" fontAlgn="auto" latinLnBrk="0" hangingPunct="1">
              <a:lnSpc>
                <a:spcPct val="113000"/>
              </a:lnSpc>
              <a:spcBef>
                <a:spcPts val="10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BR" dirty="0" err="1"/>
              <a:t>FiguraX</a:t>
            </a:r>
            <a:r>
              <a:rPr lang="pt-BR" dirty="0"/>
              <a:t> – Título da imagem</a:t>
            </a:r>
          </a:p>
        </p:txBody>
      </p:sp>
      <p:sp>
        <p:nvSpPr>
          <p:cNvPr id="11" name="Retângulo 10"/>
          <p:cNvSpPr/>
          <p:nvPr userDrawn="1"/>
        </p:nvSpPr>
        <p:spPr>
          <a:xfrm>
            <a:off x="0" y="6621101"/>
            <a:ext cx="12192000" cy="238058"/>
          </a:xfrm>
          <a:prstGeom prst="rect">
            <a:avLst/>
          </a:prstGeom>
          <a:solidFill>
            <a:srgbClr val="6CC1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2" name="Retângulo 11"/>
          <p:cNvSpPr/>
          <p:nvPr userDrawn="1"/>
        </p:nvSpPr>
        <p:spPr>
          <a:xfrm>
            <a:off x="0" y="6470058"/>
            <a:ext cx="12192000" cy="100453"/>
          </a:xfrm>
          <a:prstGeom prst="rect">
            <a:avLst/>
          </a:prstGeom>
          <a:solidFill>
            <a:srgbClr val="313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3" name="Retângulo 12"/>
          <p:cNvSpPr/>
          <p:nvPr userDrawn="1"/>
        </p:nvSpPr>
        <p:spPr>
          <a:xfrm>
            <a:off x="3" y="514909"/>
            <a:ext cx="833839" cy="590071"/>
          </a:xfrm>
          <a:prstGeom prst="rect">
            <a:avLst/>
          </a:prstGeom>
          <a:solidFill>
            <a:srgbClr val="313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8" name="Título 1"/>
          <p:cNvSpPr>
            <a:spLocks noGrp="1"/>
          </p:cNvSpPr>
          <p:nvPr>
            <p:ph type="title"/>
          </p:nvPr>
        </p:nvSpPr>
        <p:spPr>
          <a:xfrm>
            <a:off x="833839" y="327805"/>
            <a:ext cx="10515600" cy="961341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3200" b="1">
                <a:solidFill>
                  <a:srgbClr val="313F5C"/>
                </a:solidFill>
                <a:latin typeface="+mn-lt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8184518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o Imagem Abaix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ço Reservado para Texto 7"/>
          <p:cNvSpPr>
            <a:spLocks noGrp="1" noChangeAspect="1"/>
          </p:cNvSpPr>
          <p:nvPr>
            <p:ph type="body" sz="quarter" idx="10"/>
          </p:nvPr>
        </p:nvSpPr>
        <p:spPr>
          <a:xfrm>
            <a:off x="1426369" y="1510552"/>
            <a:ext cx="9941731" cy="1702424"/>
          </a:xfrm>
          <a:solidFill>
            <a:schemeClr val="bg1">
              <a:alpha val="90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0" indent="0">
              <a:lnSpc>
                <a:spcPct val="113000"/>
              </a:lnSpc>
              <a:spcBef>
                <a:spcPts val="1050"/>
              </a:spcBef>
              <a:buNone/>
              <a:defRPr lang="pt-BR" sz="2600" dirty="0" smtClean="0">
                <a:solidFill>
                  <a:srgbClr val="000000"/>
                </a:solidFill>
              </a:defRPr>
            </a:lvl1pPr>
            <a:lvl2pPr marL="487592" indent="0">
              <a:buNone/>
              <a:defRPr lang="pt-BR" sz="2100" dirty="0" smtClean="0"/>
            </a:lvl2pPr>
          </a:lstStyle>
          <a:p>
            <a:pPr marL="243796" lvl="0" indent="-243796">
              <a:lnSpc>
                <a:spcPct val="113000"/>
              </a:lnSpc>
              <a:spcBef>
                <a:spcPts val="1050"/>
              </a:spcBef>
            </a:pPr>
            <a:endParaRPr lang="pt-BR" dirty="0"/>
          </a:p>
        </p:txBody>
      </p:sp>
      <p:sp>
        <p:nvSpPr>
          <p:cNvPr id="10" name="Espaço Reservado para Imagem 9"/>
          <p:cNvSpPr>
            <a:spLocks noGrp="1"/>
          </p:cNvSpPr>
          <p:nvPr>
            <p:ph type="pic" sz="quarter" idx="11"/>
          </p:nvPr>
        </p:nvSpPr>
        <p:spPr>
          <a:xfrm>
            <a:off x="1426369" y="3761401"/>
            <a:ext cx="9941731" cy="1976745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1050"/>
              </a:spcBef>
              <a:buNone/>
              <a:defRPr/>
            </a:lvl1pPr>
          </a:lstStyle>
          <a:p>
            <a:endParaRPr lang="pt-BR" dirty="0"/>
          </a:p>
        </p:txBody>
      </p:sp>
      <p:sp>
        <p:nvSpPr>
          <p:cNvPr id="12" name="Espaço Reservado para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1426369" y="5837705"/>
            <a:ext cx="9941731" cy="410863"/>
          </a:xfrm>
          <a:solidFill>
            <a:schemeClr val="bg1">
              <a:alpha val="90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243796" indent="-243796" algn="r">
              <a:lnSpc>
                <a:spcPct val="113000"/>
              </a:lnSpc>
              <a:spcBef>
                <a:spcPts val="1050"/>
              </a:spcBef>
              <a:buNone/>
              <a:defRPr lang="pt-BR" sz="1400" baseline="0" smtClean="0">
                <a:solidFill>
                  <a:srgbClr val="000000"/>
                </a:solidFill>
              </a:defRPr>
            </a:lvl1pPr>
            <a:lvl2pPr>
              <a:defRPr lang="pt-BR" sz="2100" smtClean="0"/>
            </a:lvl2pPr>
            <a:lvl3pPr>
              <a:defRPr lang="pt-BR" smtClean="0"/>
            </a:lvl3pPr>
            <a:lvl4pPr>
              <a:defRPr lang="pt-BR" smtClean="0"/>
            </a:lvl4pPr>
            <a:lvl5pPr>
              <a:defRPr lang="pt-BR"/>
            </a:lvl5pPr>
          </a:lstStyle>
          <a:p>
            <a:pPr marL="243796" lvl="0" indent="-243796">
              <a:lnSpc>
                <a:spcPct val="113000"/>
              </a:lnSpc>
              <a:spcBef>
                <a:spcPts val="1050"/>
              </a:spcBef>
            </a:pPr>
            <a:r>
              <a:rPr lang="pt-BR" dirty="0"/>
              <a:t>Fonte da imagem / ID da imagem</a:t>
            </a:r>
          </a:p>
        </p:txBody>
      </p:sp>
      <p:sp>
        <p:nvSpPr>
          <p:cNvPr id="15" name="Espaço Reservado para Texto 2"/>
          <p:cNvSpPr>
            <a:spLocks noGrp="1"/>
          </p:cNvSpPr>
          <p:nvPr>
            <p:ph type="body" sz="quarter" idx="15" hasCustomPrompt="1"/>
          </p:nvPr>
        </p:nvSpPr>
        <p:spPr>
          <a:xfrm>
            <a:off x="1426369" y="3356585"/>
            <a:ext cx="9941731" cy="403582"/>
          </a:xfrm>
          <a:solidFill>
            <a:schemeClr val="bg1">
              <a:alpha val="90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243796" marR="0" indent="-243796" algn="ctr" defTabSz="685783" rtl="0" eaLnBrk="1" fontAlgn="auto" latinLnBrk="0" hangingPunct="1">
              <a:lnSpc>
                <a:spcPct val="113000"/>
              </a:lnSpc>
              <a:spcBef>
                <a:spcPts val="10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pt-BR" sz="1800" b="1" baseline="0">
                <a:solidFill>
                  <a:srgbClr val="000000"/>
                </a:solidFill>
              </a:defRPr>
            </a:lvl1pPr>
            <a:lvl2pPr>
              <a:defRPr lang="pt-BR" sz="2100" smtClean="0"/>
            </a:lvl2pPr>
            <a:lvl3pPr>
              <a:defRPr lang="pt-BR" smtClean="0"/>
            </a:lvl3pPr>
            <a:lvl4pPr>
              <a:defRPr lang="pt-BR" smtClean="0"/>
            </a:lvl4pPr>
            <a:lvl5pPr>
              <a:defRPr lang="pt-BR"/>
            </a:lvl5pPr>
          </a:lstStyle>
          <a:p>
            <a:pPr marL="243796" marR="0" lvl="0" indent="-243796" algn="ctr" defTabSz="685783" rtl="0" eaLnBrk="1" fontAlgn="auto" latinLnBrk="0" hangingPunct="1">
              <a:lnSpc>
                <a:spcPct val="113000"/>
              </a:lnSpc>
              <a:spcBef>
                <a:spcPts val="10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BR" dirty="0"/>
              <a:t>Figura X – Título da imagem</a:t>
            </a:r>
          </a:p>
        </p:txBody>
      </p:sp>
      <p:sp>
        <p:nvSpPr>
          <p:cNvPr id="11" name="Retângulo 10"/>
          <p:cNvSpPr/>
          <p:nvPr userDrawn="1"/>
        </p:nvSpPr>
        <p:spPr>
          <a:xfrm>
            <a:off x="0" y="6621101"/>
            <a:ext cx="12192000" cy="238058"/>
          </a:xfrm>
          <a:prstGeom prst="rect">
            <a:avLst/>
          </a:prstGeom>
          <a:solidFill>
            <a:srgbClr val="6CC1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3" name="Retângulo 12"/>
          <p:cNvSpPr/>
          <p:nvPr userDrawn="1"/>
        </p:nvSpPr>
        <p:spPr>
          <a:xfrm>
            <a:off x="0" y="6470058"/>
            <a:ext cx="12192000" cy="100453"/>
          </a:xfrm>
          <a:prstGeom prst="rect">
            <a:avLst/>
          </a:prstGeom>
          <a:solidFill>
            <a:srgbClr val="313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4" name="Retângulo 13"/>
          <p:cNvSpPr/>
          <p:nvPr userDrawn="1"/>
        </p:nvSpPr>
        <p:spPr>
          <a:xfrm>
            <a:off x="3" y="514909"/>
            <a:ext cx="833839" cy="590071"/>
          </a:xfrm>
          <a:prstGeom prst="rect">
            <a:avLst/>
          </a:prstGeom>
          <a:solidFill>
            <a:srgbClr val="313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8" name="Título 1"/>
          <p:cNvSpPr>
            <a:spLocks noGrp="1"/>
          </p:cNvSpPr>
          <p:nvPr>
            <p:ph type="title"/>
          </p:nvPr>
        </p:nvSpPr>
        <p:spPr>
          <a:xfrm>
            <a:off x="833839" y="327805"/>
            <a:ext cx="10515600" cy="961341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3200" b="1">
                <a:solidFill>
                  <a:srgbClr val="313F5C"/>
                </a:solidFill>
                <a:latin typeface="+mn-lt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pic>
        <p:nvPicPr>
          <p:cNvPr id="16" name="Imagem 15">
            <a:extLst>
              <a:ext uri="{FF2B5EF4-FFF2-40B4-BE49-F238E27FC236}">
                <a16:creationId xmlns:a16="http://schemas.microsoft.com/office/drawing/2014/main" id="{B72BE9B6-FDC5-4241-9BD4-0D8A4E31A5D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093280" y="277215"/>
            <a:ext cx="2755900" cy="73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8943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o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ço Reservado para Texto 7"/>
          <p:cNvSpPr>
            <a:spLocks noGrp="1" noChangeAspect="1"/>
          </p:cNvSpPr>
          <p:nvPr>
            <p:ph type="body" sz="quarter" idx="10"/>
          </p:nvPr>
        </p:nvSpPr>
        <p:spPr>
          <a:xfrm>
            <a:off x="1022315" y="1775064"/>
            <a:ext cx="4725816" cy="4136845"/>
          </a:xfrm>
          <a:solidFill>
            <a:schemeClr val="bg1">
              <a:alpha val="90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0" indent="0">
              <a:lnSpc>
                <a:spcPct val="113000"/>
              </a:lnSpc>
              <a:spcBef>
                <a:spcPts val="1050"/>
              </a:spcBef>
              <a:buNone/>
              <a:defRPr lang="pt-BR" sz="2600" dirty="0" smtClean="0">
                <a:solidFill>
                  <a:srgbClr val="000000"/>
                </a:solidFill>
              </a:defRPr>
            </a:lvl1pPr>
            <a:lvl2pPr marL="487592" indent="0">
              <a:buNone/>
              <a:defRPr lang="pt-BR" sz="2100" dirty="0" smtClean="0"/>
            </a:lvl2pPr>
          </a:lstStyle>
          <a:p>
            <a:pPr marL="243796" lvl="0" indent="-243796">
              <a:lnSpc>
                <a:spcPct val="113000"/>
              </a:lnSpc>
              <a:spcBef>
                <a:spcPts val="1050"/>
              </a:spcBef>
            </a:pPr>
            <a:endParaRPr lang="pt-BR" dirty="0"/>
          </a:p>
        </p:txBody>
      </p:sp>
      <p:sp>
        <p:nvSpPr>
          <p:cNvPr id="14" name="Espaço Reservado para Texto 7"/>
          <p:cNvSpPr>
            <a:spLocks noGrp="1" noChangeAspect="1"/>
          </p:cNvSpPr>
          <p:nvPr>
            <p:ph type="body" sz="quarter" idx="11"/>
          </p:nvPr>
        </p:nvSpPr>
        <p:spPr>
          <a:xfrm>
            <a:off x="6217436" y="1734213"/>
            <a:ext cx="4725816" cy="4129759"/>
          </a:xfrm>
          <a:solidFill>
            <a:schemeClr val="bg1">
              <a:alpha val="90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0" indent="0">
              <a:lnSpc>
                <a:spcPct val="113000"/>
              </a:lnSpc>
              <a:spcBef>
                <a:spcPts val="1050"/>
              </a:spcBef>
              <a:buNone/>
              <a:defRPr lang="pt-BR" sz="2600" dirty="0" smtClean="0">
                <a:solidFill>
                  <a:srgbClr val="000000"/>
                </a:solidFill>
              </a:defRPr>
            </a:lvl1pPr>
            <a:lvl2pPr marL="487592" indent="0">
              <a:buNone/>
              <a:defRPr lang="pt-BR" sz="2100" dirty="0" smtClean="0"/>
            </a:lvl2pPr>
          </a:lstStyle>
          <a:p>
            <a:pPr marL="243796" lvl="0" indent="-243796">
              <a:lnSpc>
                <a:spcPct val="113000"/>
              </a:lnSpc>
              <a:spcBef>
                <a:spcPts val="1050"/>
              </a:spcBef>
            </a:pPr>
            <a:endParaRPr lang="pt-BR" dirty="0"/>
          </a:p>
        </p:txBody>
      </p:sp>
      <p:sp>
        <p:nvSpPr>
          <p:cNvPr id="9" name="Retângulo 8"/>
          <p:cNvSpPr/>
          <p:nvPr userDrawn="1"/>
        </p:nvSpPr>
        <p:spPr>
          <a:xfrm>
            <a:off x="0" y="6621101"/>
            <a:ext cx="12192000" cy="238058"/>
          </a:xfrm>
          <a:prstGeom prst="rect">
            <a:avLst/>
          </a:prstGeom>
          <a:solidFill>
            <a:srgbClr val="6CC1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0" name="Retângulo 9"/>
          <p:cNvSpPr/>
          <p:nvPr userDrawn="1"/>
        </p:nvSpPr>
        <p:spPr>
          <a:xfrm>
            <a:off x="0" y="6470058"/>
            <a:ext cx="12192000" cy="100453"/>
          </a:xfrm>
          <a:prstGeom prst="rect">
            <a:avLst/>
          </a:prstGeom>
          <a:solidFill>
            <a:srgbClr val="313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1" name="Retângulo 10"/>
          <p:cNvSpPr/>
          <p:nvPr userDrawn="1"/>
        </p:nvSpPr>
        <p:spPr>
          <a:xfrm>
            <a:off x="3" y="514909"/>
            <a:ext cx="833839" cy="590071"/>
          </a:xfrm>
          <a:prstGeom prst="rect">
            <a:avLst/>
          </a:prstGeom>
          <a:solidFill>
            <a:srgbClr val="313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5" name="Título 1"/>
          <p:cNvSpPr>
            <a:spLocks noGrp="1"/>
          </p:cNvSpPr>
          <p:nvPr>
            <p:ph type="title"/>
          </p:nvPr>
        </p:nvSpPr>
        <p:spPr>
          <a:xfrm>
            <a:off x="833839" y="327805"/>
            <a:ext cx="10515600" cy="961341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3200" b="1">
                <a:solidFill>
                  <a:srgbClr val="313F5C"/>
                </a:solidFill>
                <a:latin typeface="+mn-lt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2B32DA44-49F0-E24F-BCF9-87F822A42F4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093280" y="277215"/>
            <a:ext cx="2755900" cy="73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7646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o Box Destaq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ço Reservado para Texto 7"/>
          <p:cNvSpPr>
            <a:spLocks noGrp="1" noChangeAspect="1"/>
          </p:cNvSpPr>
          <p:nvPr>
            <p:ph type="body" sz="quarter" idx="10"/>
          </p:nvPr>
        </p:nvSpPr>
        <p:spPr>
          <a:xfrm>
            <a:off x="910208" y="1510552"/>
            <a:ext cx="4741639" cy="4150696"/>
          </a:xfrm>
          <a:solidFill>
            <a:schemeClr val="bg1">
              <a:alpha val="90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0" indent="0">
              <a:lnSpc>
                <a:spcPct val="113000"/>
              </a:lnSpc>
              <a:spcBef>
                <a:spcPts val="1050"/>
              </a:spcBef>
              <a:buNone/>
              <a:defRPr lang="pt-BR" sz="2600" dirty="0" smtClean="0">
                <a:solidFill>
                  <a:srgbClr val="000000"/>
                </a:solidFill>
              </a:defRPr>
            </a:lvl1pPr>
            <a:lvl2pPr marL="487592" indent="0">
              <a:buNone/>
              <a:defRPr lang="pt-BR" sz="2100" dirty="0" smtClean="0"/>
            </a:lvl2pPr>
          </a:lstStyle>
          <a:p>
            <a:pPr marL="243796" lvl="0" indent="-243796">
              <a:lnSpc>
                <a:spcPct val="113000"/>
              </a:lnSpc>
              <a:spcBef>
                <a:spcPts val="1050"/>
              </a:spcBef>
            </a:pPr>
            <a:endParaRPr lang="pt-BR" dirty="0"/>
          </a:p>
        </p:txBody>
      </p:sp>
      <p:sp>
        <p:nvSpPr>
          <p:cNvPr id="14" name="Espaço Reservado para Texto 7"/>
          <p:cNvSpPr>
            <a:spLocks noGrp="1" noChangeAspect="1"/>
          </p:cNvSpPr>
          <p:nvPr>
            <p:ph type="body" sz="quarter" idx="11"/>
          </p:nvPr>
        </p:nvSpPr>
        <p:spPr>
          <a:xfrm>
            <a:off x="6096002" y="1517662"/>
            <a:ext cx="4741639" cy="4143586"/>
          </a:xfrm>
          <a:solidFill>
            <a:schemeClr val="bg1">
              <a:lumMod val="75000"/>
              <a:alpha val="90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0" indent="0">
              <a:lnSpc>
                <a:spcPct val="113000"/>
              </a:lnSpc>
              <a:spcBef>
                <a:spcPts val="1050"/>
              </a:spcBef>
              <a:buNone/>
              <a:defRPr lang="pt-BR" sz="2600" dirty="0" smtClean="0">
                <a:solidFill>
                  <a:srgbClr val="000000"/>
                </a:solidFill>
              </a:defRPr>
            </a:lvl1pPr>
            <a:lvl2pPr marL="487592" indent="0">
              <a:buNone/>
              <a:defRPr lang="pt-BR" sz="2100" dirty="0" smtClean="0"/>
            </a:lvl2pPr>
          </a:lstStyle>
          <a:p>
            <a:pPr marL="243796" lvl="0" indent="-243796">
              <a:lnSpc>
                <a:spcPct val="113000"/>
              </a:lnSpc>
              <a:spcBef>
                <a:spcPts val="1050"/>
              </a:spcBef>
            </a:pPr>
            <a:endParaRPr lang="pt-BR" dirty="0"/>
          </a:p>
        </p:txBody>
      </p:sp>
      <p:sp>
        <p:nvSpPr>
          <p:cNvPr id="9" name="Retângulo 8"/>
          <p:cNvSpPr/>
          <p:nvPr userDrawn="1"/>
        </p:nvSpPr>
        <p:spPr>
          <a:xfrm>
            <a:off x="0" y="6621101"/>
            <a:ext cx="12192000" cy="238058"/>
          </a:xfrm>
          <a:prstGeom prst="rect">
            <a:avLst/>
          </a:prstGeom>
          <a:solidFill>
            <a:srgbClr val="6CC1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0" name="Retângulo 9"/>
          <p:cNvSpPr/>
          <p:nvPr userDrawn="1"/>
        </p:nvSpPr>
        <p:spPr>
          <a:xfrm>
            <a:off x="0" y="6470058"/>
            <a:ext cx="12192000" cy="100453"/>
          </a:xfrm>
          <a:prstGeom prst="rect">
            <a:avLst/>
          </a:prstGeom>
          <a:solidFill>
            <a:srgbClr val="313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1" name="Retângulo 10"/>
          <p:cNvSpPr/>
          <p:nvPr userDrawn="1"/>
        </p:nvSpPr>
        <p:spPr>
          <a:xfrm>
            <a:off x="3" y="514909"/>
            <a:ext cx="833839" cy="590071"/>
          </a:xfrm>
          <a:prstGeom prst="rect">
            <a:avLst/>
          </a:prstGeom>
          <a:solidFill>
            <a:srgbClr val="313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5" name="Título 1"/>
          <p:cNvSpPr>
            <a:spLocks noGrp="1"/>
          </p:cNvSpPr>
          <p:nvPr>
            <p:ph type="title"/>
          </p:nvPr>
        </p:nvSpPr>
        <p:spPr>
          <a:xfrm>
            <a:off x="833839" y="327805"/>
            <a:ext cx="10515600" cy="961341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3200" b="1">
                <a:solidFill>
                  <a:srgbClr val="313F5C"/>
                </a:solidFill>
                <a:latin typeface="+mn-lt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39975822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 Destaqu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ço Reservado para Texto 7"/>
          <p:cNvSpPr>
            <a:spLocks noGrp="1" noChangeAspect="1"/>
          </p:cNvSpPr>
          <p:nvPr>
            <p:ph type="body" sz="quarter" idx="10"/>
          </p:nvPr>
        </p:nvSpPr>
        <p:spPr>
          <a:xfrm>
            <a:off x="838203" y="1712167"/>
            <a:ext cx="4741639" cy="4150696"/>
          </a:xfrm>
          <a:solidFill>
            <a:schemeClr val="bg1">
              <a:lumMod val="75000"/>
              <a:alpha val="90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0" indent="0">
              <a:lnSpc>
                <a:spcPct val="113000"/>
              </a:lnSpc>
              <a:spcBef>
                <a:spcPts val="1050"/>
              </a:spcBef>
              <a:buNone/>
              <a:defRPr lang="pt-BR" sz="2600" dirty="0" smtClean="0">
                <a:solidFill>
                  <a:srgbClr val="000000"/>
                </a:solidFill>
              </a:defRPr>
            </a:lvl1pPr>
            <a:lvl2pPr marL="487592" indent="0">
              <a:buNone/>
              <a:defRPr lang="pt-BR" sz="2100" dirty="0" smtClean="0"/>
            </a:lvl2pPr>
          </a:lstStyle>
          <a:p>
            <a:pPr marL="243796" lvl="0" indent="-243796">
              <a:lnSpc>
                <a:spcPct val="113000"/>
              </a:lnSpc>
              <a:spcBef>
                <a:spcPts val="1050"/>
              </a:spcBef>
            </a:pPr>
            <a:endParaRPr lang="pt-BR" dirty="0"/>
          </a:p>
        </p:txBody>
      </p:sp>
      <p:sp>
        <p:nvSpPr>
          <p:cNvPr id="14" name="Espaço Reservado para Texto 7"/>
          <p:cNvSpPr>
            <a:spLocks noGrp="1" noChangeAspect="1"/>
          </p:cNvSpPr>
          <p:nvPr>
            <p:ph type="body" sz="quarter" idx="11"/>
          </p:nvPr>
        </p:nvSpPr>
        <p:spPr>
          <a:xfrm>
            <a:off x="6023995" y="1719277"/>
            <a:ext cx="4741639" cy="4143586"/>
          </a:xfrm>
          <a:solidFill>
            <a:schemeClr val="bg1">
              <a:alpha val="90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0" indent="0">
              <a:lnSpc>
                <a:spcPct val="113000"/>
              </a:lnSpc>
              <a:spcBef>
                <a:spcPts val="1050"/>
              </a:spcBef>
              <a:buNone/>
              <a:defRPr lang="pt-BR" sz="2600" dirty="0" smtClean="0">
                <a:solidFill>
                  <a:srgbClr val="000000"/>
                </a:solidFill>
              </a:defRPr>
            </a:lvl1pPr>
            <a:lvl2pPr marL="487592" indent="0">
              <a:buNone/>
              <a:defRPr lang="pt-BR" sz="2100" dirty="0" smtClean="0"/>
            </a:lvl2pPr>
          </a:lstStyle>
          <a:p>
            <a:pPr marL="243796" lvl="0" indent="-243796">
              <a:lnSpc>
                <a:spcPct val="113000"/>
              </a:lnSpc>
              <a:spcBef>
                <a:spcPts val="1050"/>
              </a:spcBef>
            </a:pPr>
            <a:endParaRPr lang="pt-BR" dirty="0"/>
          </a:p>
        </p:txBody>
      </p:sp>
      <p:sp>
        <p:nvSpPr>
          <p:cNvPr id="9" name="Retângulo 8"/>
          <p:cNvSpPr/>
          <p:nvPr userDrawn="1"/>
        </p:nvSpPr>
        <p:spPr>
          <a:xfrm>
            <a:off x="0" y="6621101"/>
            <a:ext cx="12192000" cy="238058"/>
          </a:xfrm>
          <a:prstGeom prst="rect">
            <a:avLst/>
          </a:prstGeom>
          <a:solidFill>
            <a:srgbClr val="6CC1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0" name="Retângulo 9"/>
          <p:cNvSpPr/>
          <p:nvPr userDrawn="1"/>
        </p:nvSpPr>
        <p:spPr>
          <a:xfrm>
            <a:off x="0" y="6470058"/>
            <a:ext cx="12192000" cy="100453"/>
          </a:xfrm>
          <a:prstGeom prst="rect">
            <a:avLst/>
          </a:prstGeom>
          <a:solidFill>
            <a:srgbClr val="313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1" name="Retângulo 10"/>
          <p:cNvSpPr/>
          <p:nvPr userDrawn="1"/>
        </p:nvSpPr>
        <p:spPr>
          <a:xfrm>
            <a:off x="3" y="514909"/>
            <a:ext cx="833839" cy="590071"/>
          </a:xfrm>
          <a:prstGeom prst="rect">
            <a:avLst/>
          </a:prstGeom>
          <a:solidFill>
            <a:srgbClr val="313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5" name="Título 1"/>
          <p:cNvSpPr>
            <a:spLocks noGrp="1"/>
          </p:cNvSpPr>
          <p:nvPr>
            <p:ph type="title"/>
          </p:nvPr>
        </p:nvSpPr>
        <p:spPr>
          <a:xfrm>
            <a:off x="833839" y="327805"/>
            <a:ext cx="10515600" cy="961341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3200" b="1">
                <a:solidFill>
                  <a:srgbClr val="313F5C"/>
                </a:solidFill>
                <a:latin typeface="+mn-lt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30068530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ço Reservado para Texto 7"/>
          <p:cNvSpPr>
            <a:spLocks noGrp="1" noChangeAspect="1"/>
          </p:cNvSpPr>
          <p:nvPr>
            <p:ph type="body" sz="quarter" idx="10"/>
          </p:nvPr>
        </p:nvSpPr>
        <p:spPr>
          <a:xfrm>
            <a:off x="1426371" y="1510555"/>
            <a:ext cx="9927431" cy="4510737"/>
          </a:xfrm>
          <a:solidFill>
            <a:schemeClr val="bg1">
              <a:alpha val="90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0" indent="0">
              <a:lnSpc>
                <a:spcPct val="113000"/>
              </a:lnSpc>
              <a:spcBef>
                <a:spcPts val="1050"/>
              </a:spcBef>
              <a:buNone/>
              <a:defRPr lang="pt-BR" sz="3200" dirty="0" smtClean="0">
                <a:solidFill>
                  <a:srgbClr val="000000"/>
                </a:solidFill>
              </a:defRPr>
            </a:lvl1pPr>
            <a:lvl2pPr marL="487592" indent="0">
              <a:buNone/>
              <a:defRPr lang="pt-BR" sz="2100" dirty="0" smtClean="0"/>
            </a:lvl2pPr>
          </a:lstStyle>
          <a:p>
            <a:pPr marL="243796" lvl="0" indent="-243796">
              <a:lnSpc>
                <a:spcPct val="113000"/>
              </a:lnSpc>
              <a:spcBef>
                <a:spcPts val="1050"/>
              </a:spcBef>
            </a:pPr>
            <a:endParaRPr lang="pt-BR" dirty="0"/>
          </a:p>
        </p:txBody>
      </p:sp>
      <p:sp>
        <p:nvSpPr>
          <p:cNvPr id="6" name="Retângulo 5"/>
          <p:cNvSpPr/>
          <p:nvPr userDrawn="1"/>
        </p:nvSpPr>
        <p:spPr>
          <a:xfrm>
            <a:off x="0" y="6621101"/>
            <a:ext cx="12192000" cy="238058"/>
          </a:xfrm>
          <a:prstGeom prst="rect">
            <a:avLst/>
          </a:prstGeom>
          <a:solidFill>
            <a:srgbClr val="6CC1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0" name="Retângulo 9"/>
          <p:cNvSpPr/>
          <p:nvPr userDrawn="1"/>
        </p:nvSpPr>
        <p:spPr>
          <a:xfrm>
            <a:off x="0" y="6470058"/>
            <a:ext cx="12192000" cy="100453"/>
          </a:xfrm>
          <a:prstGeom prst="rect">
            <a:avLst/>
          </a:prstGeom>
          <a:solidFill>
            <a:srgbClr val="313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1" name="Retângulo 10"/>
          <p:cNvSpPr/>
          <p:nvPr userDrawn="1"/>
        </p:nvSpPr>
        <p:spPr>
          <a:xfrm>
            <a:off x="3" y="514909"/>
            <a:ext cx="833839" cy="590071"/>
          </a:xfrm>
          <a:prstGeom prst="rect">
            <a:avLst/>
          </a:prstGeom>
          <a:solidFill>
            <a:srgbClr val="313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2" name="Título 1"/>
          <p:cNvSpPr>
            <a:spLocks noGrp="1"/>
          </p:cNvSpPr>
          <p:nvPr>
            <p:ph type="title"/>
          </p:nvPr>
        </p:nvSpPr>
        <p:spPr>
          <a:xfrm>
            <a:off x="833839" y="327805"/>
            <a:ext cx="10515600" cy="961341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3200" b="1">
                <a:solidFill>
                  <a:srgbClr val="313F5C"/>
                </a:solidFill>
                <a:latin typeface="+mn-lt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9E46A203-F5C0-1245-8E4B-39AA5132B42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093280" y="277215"/>
            <a:ext cx="2755900" cy="73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81111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o Referênc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/>
          <p:cNvSpPr/>
          <p:nvPr userDrawn="1"/>
        </p:nvSpPr>
        <p:spPr>
          <a:xfrm>
            <a:off x="0" y="6621101"/>
            <a:ext cx="12192000" cy="238058"/>
          </a:xfrm>
          <a:prstGeom prst="rect">
            <a:avLst/>
          </a:prstGeom>
          <a:solidFill>
            <a:srgbClr val="6CC1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1" name="Retângulo 10"/>
          <p:cNvSpPr/>
          <p:nvPr userDrawn="1"/>
        </p:nvSpPr>
        <p:spPr>
          <a:xfrm>
            <a:off x="0" y="6470058"/>
            <a:ext cx="12192000" cy="100453"/>
          </a:xfrm>
          <a:prstGeom prst="rect">
            <a:avLst/>
          </a:prstGeom>
          <a:solidFill>
            <a:srgbClr val="313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9" name="Espaço Reservado para Texto 7"/>
          <p:cNvSpPr>
            <a:spLocks noGrp="1" noChangeAspect="1"/>
          </p:cNvSpPr>
          <p:nvPr>
            <p:ph type="body" sz="quarter" idx="10"/>
          </p:nvPr>
        </p:nvSpPr>
        <p:spPr>
          <a:xfrm>
            <a:off x="1426371" y="1510552"/>
            <a:ext cx="9927431" cy="4155038"/>
          </a:xfrm>
          <a:solidFill>
            <a:schemeClr val="bg1">
              <a:alpha val="90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0" indent="0">
              <a:lnSpc>
                <a:spcPct val="113000"/>
              </a:lnSpc>
              <a:spcBef>
                <a:spcPts val="1050"/>
              </a:spcBef>
              <a:buNone/>
              <a:defRPr lang="pt-BR" sz="2600" dirty="0" smtClean="0">
                <a:solidFill>
                  <a:srgbClr val="000000"/>
                </a:solidFill>
              </a:defRPr>
            </a:lvl1pPr>
            <a:lvl2pPr marL="487592" indent="0">
              <a:buNone/>
              <a:defRPr lang="pt-BR" sz="2100" dirty="0" smtClean="0"/>
            </a:lvl2pPr>
          </a:lstStyle>
          <a:p>
            <a:pPr marL="243796" lvl="0" indent="-243796">
              <a:lnSpc>
                <a:spcPct val="113000"/>
              </a:lnSpc>
              <a:spcBef>
                <a:spcPts val="1050"/>
              </a:spcBef>
            </a:pPr>
            <a:endParaRPr lang="pt-BR" dirty="0"/>
          </a:p>
        </p:txBody>
      </p:sp>
      <p:sp>
        <p:nvSpPr>
          <p:cNvPr id="6" name="Espaço Reservado para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1426371" y="5665590"/>
            <a:ext cx="9927431" cy="504056"/>
          </a:xfrm>
        </p:spPr>
        <p:txBody>
          <a:bodyPr vert="horz" lIns="91440" tIns="45720" rIns="91440" bIns="45720" rtlCol="0">
            <a:noAutofit/>
          </a:bodyPr>
          <a:lstStyle>
            <a:lvl1pPr marL="0" indent="0" algn="r">
              <a:lnSpc>
                <a:spcPct val="113000"/>
              </a:lnSpc>
              <a:spcBef>
                <a:spcPts val="1050"/>
              </a:spcBef>
              <a:buNone/>
              <a:defRPr lang="pt-BR" sz="1400" baseline="0" smtClean="0">
                <a:solidFill>
                  <a:srgbClr val="000000"/>
                </a:solidFill>
              </a:defRPr>
            </a:lvl1pPr>
            <a:lvl2pPr>
              <a:defRPr lang="pt-BR" sz="2100" smtClean="0"/>
            </a:lvl2pPr>
            <a:lvl3pPr>
              <a:defRPr lang="pt-BR" smtClean="0"/>
            </a:lvl3pPr>
            <a:lvl4pPr>
              <a:defRPr lang="pt-BR" smtClean="0"/>
            </a:lvl4pPr>
            <a:lvl5pPr>
              <a:defRPr lang="pt-BR"/>
            </a:lvl5pPr>
          </a:lstStyle>
          <a:p>
            <a:pPr marL="243796" lvl="0" indent="-243796">
              <a:lnSpc>
                <a:spcPct val="113000"/>
              </a:lnSpc>
              <a:spcBef>
                <a:spcPts val="1050"/>
              </a:spcBef>
            </a:pPr>
            <a:r>
              <a:rPr lang="pt-BR" dirty="0"/>
              <a:t>Referência do texto</a:t>
            </a:r>
          </a:p>
        </p:txBody>
      </p:sp>
      <p:sp>
        <p:nvSpPr>
          <p:cNvPr id="12" name="Retângulo 11"/>
          <p:cNvSpPr/>
          <p:nvPr userDrawn="1"/>
        </p:nvSpPr>
        <p:spPr>
          <a:xfrm>
            <a:off x="3" y="514909"/>
            <a:ext cx="833839" cy="590071"/>
          </a:xfrm>
          <a:prstGeom prst="rect">
            <a:avLst/>
          </a:prstGeom>
          <a:solidFill>
            <a:srgbClr val="313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4" name="Título 1"/>
          <p:cNvSpPr>
            <a:spLocks noGrp="1"/>
          </p:cNvSpPr>
          <p:nvPr>
            <p:ph type="title"/>
          </p:nvPr>
        </p:nvSpPr>
        <p:spPr>
          <a:xfrm>
            <a:off x="833839" y="327805"/>
            <a:ext cx="10515600" cy="961341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3200" b="1">
                <a:solidFill>
                  <a:srgbClr val="313F5C"/>
                </a:solidFill>
                <a:latin typeface="+mn-lt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31789696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B4BEED-8A68-4722-9E32-77B5A92D9FCF}" type="datetimeFigureOut">
              <a:rPr lang="pt-BR" smtClean="0"/>
              <a:t>08/10/2019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69AD03-B9AA-4AC4-8737-AAAAC545CE3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28471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8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8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w3.org/TR/css3-color/#svg-color" TargetMode="Externa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8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8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8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8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8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D89335E-A121-8842-85AC-B83750E5CF4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35869" y="1447052"/>
            <a:ext cx="9941731" cy="1702424"/>
          </a:xfrm>
        </p:spPr>
        <p:txBody>
          <a:bodyPr/>
          <a:lstStyle/>
          <a:p>
            <a:pPr algn="ctr"/>
            <a:r>
              <a:rPr lang="pt-BR" sz="5400" dirty="0"/>
              <a:t>Introdução ao CSS</a:t>
            </a:r>
          </a:p>
          <a:p>
            <a:pPr algn="ctr"/>
            <a:endParaRPr lang="pt-BR" sz="5400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51D7575F-7300-F345-9C32-8CED948BD2B9}"/>
              </a:ext>
            </a:extLst>
          </p:cNvPr>
          <p:cNvSpPr txBox="1"/>
          <p:nvPr/>
        </p:nvSpPr>
        <p:spPr>
          <a:xfrm>
            <a:off x="3526929" y="3597198"/>
            <a:ext cx="535960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000" dirty="0"/>
              <a:t>Prof. Thiago </a:t>
            </a:r>
            <a:r>
              <a:rPr lang="pt-BR" sz="4000" dirty="0" err="1"/>
              <a:t>Salhab</a:t>
            </a:r>
            <a:r>
              <a:rPr lang="pt-BR" sz="4000" dirty="0"/>
              <a:t> Alves</a:t>
            </a:r>
          </a:p>
        </p:txBody>
      </p:sp>
    </p:spTree>
    <p:extLst>
      <p:ext uri="{BB962C8B-B14F-4D97-AF65-F5344CB8AC3E}">
        <p14:creationId xmlns:p14="http://schemas.microsoft.com/office/powerpoint/2010/main" val="27767329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EFD5B37B-0DD4-924F-BEEA-5938862A1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 ao CSS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A55C4545-F8E6-F547-A61E-2EC100ECCA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028" y="1340464"/>
            <a:ext cx="10304411" cy="4962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9110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E2A24971-89CB-504E-AD48-CAC71BFD721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Na imagem anterior, os boxes dos </a:t>
            </a:r>
            <a:r>
              <a:rPr lang="pt-BR" b="1" dirty="0" err="1"/>
              <a:t>block-level</a:t>
            </a:r>
            <a:r>
              <a:rPr lang="pt-BR" b="1" dirty="0"/>
              <a:t> </a:t>
            </a:r>
            <a:r>
              <a:rPr lang="pt-BR" b="1" dirty="0" err="1"/>
              <a:t>elements</a:t>
            </a:r>
            <a:r>
              <a:rPr lang="pt-BR" b="1" dirty="0"/>
              <a:t> </a:t>
            </a:r>
            <a:r>
              <a:rPr lang="pt-BR" dirty="0"/>
              <a:t>foram exibidos com linha contínua enquanto os boxes dos </a:t>
            </a:r>
            <a:r>
              <a:rPr lang="pt-BR" b="1" dirty="0" err="1"/>
              <a:t>inline-level</a:t>
            </a:r>
            <a:r>
              <a:rPr lang="pt-BR" b="1" dirty="0"/>
              <a:t> </a:t>
            </a:r>
            <a:r>
              <a:rPr lang="pt-BR" b="1" dirty="0" err="1"/>
              <a:t>elements</a:t>
            </a:r>
            <a:r>
              <a:rPr lang="pt-BR" b="1" dirty="0"/>
              <a:t> </a:t>
            </a:r>
            <a:r>
              <a:rPr lang="pt-BR" dirty="0"/>
              <a:t>foram exibidos com linha tracejada.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22E914A7-F3E9-7F4F-BA38-2BCE87FA8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 ao CSS</a:t>
            </a:r>
          </a:p>
        </p:txBody>
      </p:sp>
    </p:spTree>
    <p:extLst>
      <p:ext uri="{BB962C8B-B14F-4D97-AF65-F5344CB8AC3E}">
        <p14:creationId xmlns:p14="http://schemas.microsoft.com/office/powerpoint/2010/main" val="27253882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328142B6-87F5-C547-91F2-9575949C35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Os boxes dos </a:t>
            </a:r>
            <a:r>
              <a:rPr lang="pt-BR" b="1" dirty="0" err="1"/>
              <a:t>block-level</a:t>
            </a:r>
            <a:r>
              <a:rPr lang="pt-BR" b="1" dirty="0"/>
              <a:t> </a:t>
            </a:r>
            <a:r>
              <a:rPr lang="pt-BR" b="1" dirty="0" err="1"/>
              <a:t>elements</a:t>
            </a:r>
            <a:r>
              <a:rPr lang="pt-BR" b="1" dirty="0"/>
              <a:t> </a:t>
            </a:r>
            <a:r>
              <a:rPr lang="pt-BR" dirty="0"/>
              <a:t>ocupam todo o espaço horizontal e provocam quebras de linha.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Por outro lado, os boxes dos </a:t>
            </a:r>
            <a:r>
              <a:rPr lang="pt-BR" b="1" dirty="0" err="1"/>
              <a:t>inline-level</a:t>
            </a:r>
            <a:r>
              <a:rPr lang="pt-BR" b="1" dirty="0"/>
              <a:t> </a:t>
            </a:r>
            <a:r>
              <a:rPr lang="pt-BR" b="1" dirty="0" err="1"/>
              <a:t>elements</a:t>
            </a:r>
            <a:r>
              <a:rPr lang="pt-BR" b="1" dirty="0"/>
              <a:t> </a:t>
            </a:r>
            <a:r>
              <a:rPr lang="pt-BR" dirty="0"/>
              <a:t>ocupam horizontalmente somente o espaço necessário para o seu conteúdo e não provocam quebras de linha.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7AAB4CFF-1580-914E-94C8-CBDA50221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 ao CSS</a:t>
            </a:r>
          </a:p>
        </p:txBody>
      </p:sp>
    </p:spTree>
    <p:extLst>
      <p:ext uri="{BB962C8B-B14F-4D97-AF65-F5344CB8AC3E}">
        <p14:creationId xmlns:p14="http://schemas.microsoft.com/office/powerpoint/2010/main" val="35945250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E7308585-A24B-DD41-BE86-3BAA36A3E7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O box de um elemento HTML é composto por </a:t>
            </a:r>
            <a:r>
              <a:rPr lang="pt-BR" b="1" dirty="0"/>
              <a:t>conteúdo (content), margem interna (padding), borda (border) e margem externa (margin).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BC813C8F-0FDD-424A-9F65-70688A346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 ao CSS</a:t>
            </a:r>
          </a:p>
        </p:txBody>
      </p:sp>
    </p:spTree>
    <p:extLst>
      <p:ext uri="{BB962C8B-B14F-4D97-AF65-F5344CB8AC3E}">
        <p14:creationId xmlns:p14="http://schemas.microsoft.com/office/powerpoint/2010/main" val="18636960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28319E5E-31AF-7A43-8A79-F60F759EE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 ao CSS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0F77B8C-F2F5-EB4A-8B49-EEBE4E5DF6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6819" y="1538126"/>
            <a:ext cx="7638357" cy="4829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38033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D16E4C9B-676A-5441-B86B-882E260E21F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Logo a largura de um box é composta pelas margens (direita e esquerda) externas e internas, bordas e pela largura do conteúdo.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Enquanto a altura de um box é composta pelas margens (superior e inferior) externas e internas, bordas e pela largura do conteúdo.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AF933076-B76C-BF48-8218-E2A917638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 ao CSS</a:t>
            </a:r>
          </a:p>
        </p:txBody>
      </p:sp>
    </p:spTree>
    <p:extLst>
      <p:ext uri="{BB962C8B-B14F-4D97-AF65-F5344CB8AC3E}">
        <p14:creationId xmlns:p14="http://schemas.microsoft.com/office/powerpoint/2010/main" val="38882187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90F0D5FA-16E3-FF4E-9DFC-60F8DFB1DBA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A sintaxe de uma regra CSS é bastante simples.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Ela consiste na propriedade seguida de seu valor, separados pelo sinal de “ : ” (dois-pontos)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Para separar várias propriedades usamos o caractere ponto-e-vírgula.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7D5A3C05-3626-914F-83C5-181B1CDB89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 ao CSS</a:t>
            </a:r>
          </a:p>
        </p:txBody>
      </p:sp>
    </p:spTree>
    <p:extLst>
      <p:ext uri="{BB962C8B-B14F-4D97-AF65-F5344CB8AC3E}">
        <p14:creationId xmlns:p14="http://schemas.microsoft.com/office/powerpoint/2010/main" val="37746138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291968D8-EB9C-F644-909C-FF03FBBE09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 ao CSS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C09928B-A26B-164F-8A28-05F97137A0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3593" y="1289146"/>
            <a:ext cx="8459451" cy="4578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31155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6AA4EB52-961C-484A-B6C6-C06E6C1FDBC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BR" dirty="0"/>
              <a:t>O seletor determina para quais elementos a regra de formatação deve ser aplicada. No exemplo anterior o seletor é p (elemento HTML de parágrafo) e a regra está especificando que os parágrafos terão um fonte de tamanho 40px.</a:t>
            </a:r>
          </a:p>
          <a:p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D705F0B5-5F2E-EE42-AED6-06B877339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 ao CSS</a:t>
            </a:r>
          </a:p>
        </p:txBody>
      </p:sp>
    </p:spTree>
    <p:extLst>
      <p:ext uri="{BB962C8B-B14F-4D97-AF65-F5344CB8AC3E}">
        <p14:creationId xmlns:p14="http://schemas.microsoft.com/office/powerpoint/2010/main" val="42217555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CF8B3029-1C24-6545-BC2E-356379BA80F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BR" dirty="0"/>
              <a:t>Os seletores em HTML são bastante poderosos. Podemos por meio deles definir estilos para tudo em uma página. Os seletores simples podem ser divididos em três categorias básicas: </a:t>
            </a:r>
          </a:p>
          <a:p>
            <a:r>
              <a:rPr lang="pt-BR" dirty="0"/>
              <a:t>	Seletores de elemento</a:t>
            </a:r>
          </a:p>
          <a:p>
            <a:r>
              <a:rPr lang="pt-BR" dirty="0"/>
              <a:t>	Seletores de classe </a:t>
            </a:r>
          </a:p>
          <a:p>
            <a:r>
              <a:rPr lang="pt-BR" dirty="0"/>
              <a:t>	Seletores de ID</a:t>
            </a:r>
          </a:p>
          <a:p>
            <a:endParaRPr lang="pt-BR" dirty="0"/>
          </a:p>
          <a:p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B5B2C7D3-89B3-C54A-99A6-87D41B9D12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 ao CSS</a:t>
            </a:r>
          </a:p>
        </p:txBody>
      </p:sp>
    </p:spTree>
    <p:extLst>
      <p:ext uri="{BB962C8B-B14F-4D97-AF65-F5344CB8AC3E}">
        <p14:creationId xmlns:p14="http://schemas.microsoft.com/office/powerpoint/2010/main" val="33304956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29E1C37C-EE35-814B-84B8-9D79664941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Cascading Style Sheets (CSS), que em português foi traduzido para </a:t>
            </a:r>
            <a:r>
              <a:rPr lang="pt-BR" b="1" dirty="0"/>
              <a:t>folhas de estilo em cascata </a:t>
            </a:r>
            <a:r>
              <a:rPr lang="pt-BR" dirty="0"/>
              <a:t>é uma linguagem de estilo usada para descrever a apresentação de um documento escrito em HTML ou em XML.</a:t>
            </a:r>
          </a:p>
          <a:p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531CFFD8-3BE6-1043-A1EE-15F2FC606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 ao CSS</a:t>
            </a:r>
          </a:p>
        </p:txBody>
      </p:sp>
    </p:spTree>
    <p:extLst>
      <p:ext uri="{BB962C8B-B14F-4D97-AF65-F5344CB8AC3E}">
        <p14:creationId xmlns:p14="http://schemas.microsoft.com/office/powerpoint/2010/main" val="29752299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4D5A82CC-9F51-3D45-8DB5-8D2C4E16F2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26371" y="1137333"/>
            <a:ext cx="9927431" cy="4510737"/>
          </a:xfrm>
        </p:spPr>
        <p:txBody>
          <a:bodyPr/>
          <a:lstStyle/>
          <a:p>
            <a:r>
              <a:rPr lang="pt-BR" dirty="0"/>
              <a:t>Seletor de elemento:</a:t>
            </a:r>
          </a:p>
          <a:p>
            <a:r>
              <a:rPr lang="pt-BR" dirty="0"/>
              <a:t>É a forma mais simples onde a regra é aplicada</a:t>
            </a:r>
          </a:p>
          <a:p>
            <a:r>
              <a:rPr lang="pt-BR" dirty="0"/>
              <a:t>para o elemento que colocamos.</a:t>
            </a:r>
          </a:p>
          <a:p>
            <a:r>
              <a:rPr lang="pt-BR" dirty="0"/>
              <a:t>Exemplo: p, h1, a, body, li</a:t>
            </a:r>
          </a:p>
          <a:p>
            <a:r>
              <a:rPr lang="pt-BR" dirty="0" err="1"/>
              <a:t>p</a:t>
            </a:r>
            <a:r>
              <a:rPr lang="pt-BR" dirty="0"/>
              <a:t>{</a:t>
            </a:r>
          </a:p>
          <a:p>
            <a:r>
              <a:rPr lang="pt-BR" dirty="0"/>
              <a:t>}</a:t>
            </a:r>
          </a:p>
          <a:p>
            <a:r>
              <a:rPr lang="pt-BR" dirty="0"/>
              <a:t>li{</a:t>
            </a:r>
          </a:p>
          <a:p>
            <a:r>
              <a:rPr lang="pt-BR" dirty="0"/>
              <a:t>}</a:t>
            </a:r>
          </a:p>
          <a:p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3E1B12F5-949D-AD44-9391-E53F96447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 ao CSS</a:t>
            </a:r>
          </a:p>
        </p:txBody>
      </p:sp>
    </p:spTree>
    <p:extLst>
      <p:ext uri="{BB962C8B-B14F-4D97-AF65-F5344CB8AC3E}">
        <p14:creationId xmlns:p14="http://schemas.microsoft.com/office/powerpoint/2010/main" val="12944327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5463FACF-874F-5B4A-9A6F-22F94D427F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22008" y="1173631"/>
            <a:ext cx="9927431" cy="4510737"/>
          </a:xfrm>
        </p:spPr>
        <p:txBody>
          <a:bodyPr/>
          <a:lstStyle/>
          <a:p>
            <a:r>
              <a:rPr lang="pt-BR" dirty="0"/>
              <a:t>Seletor de classe:</a:t>
            </a:r>
          </a:p>
          <a:p>
            <a:r>
              <a:rPr lang="pt-BR" dirty="0"/>
              <a:t>Este tipo de seletor tem uma abrangência mais ampla. É um seletor cujo nome você "inventa" e pode ser aplicado a qualquer elemento HTML.</a:t>
            </a:r>
          </a:p>
          <a:p>
            <a:endParaRPr lang="pt-BR" dirty="0"/>
          </a:p>
          <a:p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916E1744-7BEA-C94D-9E09-6771F91F1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 ao CSS</a:t>
            </a:r>
          </a:p>
        </p:txBody>
      </p:sp>
    </p:spTree>
    <p:extLst>
      <p:ext uri="{BB962C8B-B14F-4D97-AF65-F5344CB8AC3E}">
        <p14:creationId xmlns:p14="http://schemas.microsoft.com/office/powerpoint/2010/main" val="12879519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9F8C6663-DF60-D04A-9D80-4EE23194846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BR" dirty="0"/>
              <a:t>A sintaxe para este tipo de seletor é um nome (nome da classe) precedido de um . (ponto) O nome pode conter letras, números, hífen e </a:t>
            </a:r>
            <a:r>
              <a:rPr lang="pt-BR" dirty="0" err="1"/>
              <a:t>underline</a:t>
            </a:r>
            <a:r>
              <a:rPr lang="pt-BR" dirty="0"/>
              <a:t>.</a:t>
            </a:r>
          </a:p>
          <a:p>
            <a:r>
              <a:rPr lang="pt-BR" dirty="0"/>
              <a:t>.</a:t>
            </a:r>
            <a:r>
              <a:rPr lang="pt-BR" dirty="0" err="1"/>
              <a:t>minhaClasse</a:t>
            </a:r>
            <a:r>
              <a:rPr lang="pt-BR" dirty="0"/>
              <a:t>{</a:t>
            </a:r>
            <a:br>
              <a:rPr lang="pt-BR" dirty="0"/>
            </a:br>
            <a:r>
              <a:rPr lang="pt-BR" dirty="0"/>
              <a:t>}</a:t>
            </a:r>
          </a:p>
          <a:p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65A83D55-48BA-7245-8532-07A2D68FF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 ao CSS</a:t>
            </a:r>
          </a:p>
        </p:txBody>
      </p:sp>
    </p:spTree>
    <p:extLst>
      <p:ext uri="{BB962C8B-B14F-4D97-AF65-F5344CB8AC3E}">
        <p14:creationId xmlns:p14="http://schemas.microsoft.com/office/powerpoint/2010/main" val="35691049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7A963039-E99A-0A4C-AEB2-C42C996DE25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BR" dirty="0"/>
              <a:t>Seletor de ID:</a:t>
            </a:r>
          </a:p>
          <a:p>
            <a:r>
              <a:rPr lang="pt-BR" dirty="0"/>
              <a:t>Seletor tipo ID é um identificador individual associado a UM E SOMENTE UM elemento HTML no documento. Não se pode ter mais de um elemento HTML com a mesma ID, ao contrário das classes, que podem ser aplicadas a vários elementos HTML em um mesmo documento.</a:t>
            </a:r>
          </a:p>
          <a:p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E30BB11E-C692-A544-8B40-7B2CAA5E1B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 ao CSS</a:t>
            </a:r>
          </a:p>
        </p:txBody>
      </p:sp>
    </p:spTree>
    <p:extLst>
      <p:ext uri="{BB962C8B-B14F-4D97-AF65-F5344CB8AC3E}">
        <p14:creationId xmlns:p14="http://schemas.microsoft.com/office/powerpoint/2010/main" val="8917932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1D2239C3-E244-404B-B47D-6924B46E5A5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BR" dirty="0"/>
              <a:t>A sintaxe para o seletor ID é o caractere #, seguido de um nome que você "inventa". O nome pode conter letras, números, hífen e </a:t>
            </a:r>
            <a:r>
              <a:rPr lang="pt-BR" dirty="0" err="1"/>
              <a:t>underline</a:t>
            </a:r>
            <a:r>
              <a:rPr lang="pt-BR" dirty="0"/>
              <a:t>.</a:t>
            </a:r>
          </a:p>
          <a:p>
            <a:r>
              <a:rPr lang="pt-BR" dirty="0"/>
              <a:t>#menu{</a:t>
            </a:r>
          </a:p>
          <a:p>
            <a:r>
              <a:rPr lang="pt-BR" dirty="0"/>
              <a:t>}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1BEC6B99-AAE5-9242-A756-215899E451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 ao CSS</a:t>
            </a:r>
          </a:p>
        </p:txBody>
      </p:sp>
    </p:spTree>
    <p:extLst>
      <p:ext uri="{BB962C8B-B14F-4D97-AF65-F5344CB8AC3E}">
        <p14:creationId xmlns:p14="http://schemas.microsoft.com/office/powerpoint/2010/main" val="22465654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10354D3F-9DA0-2E4D-B428-7FE7D13DE24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BR" dirty="0"/>
              <a:t>Para aplicar os estilos definidos por ID é necessário apenas criar um elemento com aquela Identificação, veja o exemplo:</a:t>
            </a:r>
          </a:p>
          <a:p>
            <a:r>
              <a:rPr lang="pt-BR" dirty="0"/>
              <a:t>&lt;</a:t>
            </a:r>
            <a:r>
              <a:rPr lang="pt-BR" dirty="0" err="1"/>
              <a:t>ul</a:t>
            </a:r>
            <a:r>
              <a:rPr lang="pt-BR" dirty="0"/>
              <a:t> id=“menu”&gt;</a:t>
            </a:r>
          </a:p>
          <a:p>
            <a:r>
              <a:rPr lang="pt-BR" dirty="0"/>
              <a:t>        &lt;li&gt; item 1 &lt;/li&gt;</a:t>
            </a:r>
          </a:p>
          <a:p>
            <a:r>
              <a:rPr lang="pt-BR" dirty="0"/>
              <a:t>...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B6BB0B7E-BF29-9D4A-AF80-BE4E3343DE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 ao CSS</a:t>
            </a:r>
          </a:p>
        </p:txBody>
      </p:sp>
    </p:spTree>
    <p:extLst>
      <p:ext uri="{BB962C8B-B14F-4D97-AF65-F5344CB8AC3E}">
        <p14:creationId xmlns:p14="http://schemas.microsoft.com/office/powerpoint/2010/main" val="32850862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9793F406-5ECB-C04E-8D22-DF9FC42F19B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BR" dirty="0"/>
              <a:t>No corpo de uma regra CSS, podemos definir diversas propriedades. </a:t>
            </a:r>
          </a:p>
          <a:p>
            <a:r>
              <a:rPr lang="pt-BR" dirty="0"/>
              <a:t>No exemplo apenas uma propriedade foi definida, o tamanho da fonte (font-size).</a:t>
            </a:r>
          </a:p>
          <a:p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50A45336-4810-D343-A8B6-DFC8E2A4B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 ao CSS</a:t>
            </a:r>
          </a:p>
        </p:txBody>
      </p:sp>
    </p:spTree>
    <p:extLst>
      <p:ext uri="{BB962C8B-B14F-4D97-AF65-F5344CB8AC3E}">
        <p14:creationId xmlns:p14="http://schemas.microsoft.com/office/powerpoint/2010/main" val="35422430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5464DD7C-F040-2E45-974D-E27EADDC105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BR" dirty="0"/>
              <a:t>É possível definir várias propriedades de um elemento dentro do corpo da regra, veja o exemplo abaixo:</a:t>
            </a:r>
          </a:p>
          <a:p>
            <a:r>
              <a:rPr lang="en" dirty="0"/>
              <a:t>p{</a:t>
            </a:r>
          </a:p>
          <a:p>
            <a:r>
              <a:rPr lang="en" dirty="0"/>
              <a:t>font-size: 40px;</a:t>
            </a:r>
          </a:p>
          <a:p>
            <a:r>
              <a:rPr lang="en" dirty="0"/>
              <a:t>color: red;</a:t>
            </a:r>
          </a:p>
          <a:p>
            <a:r>
              <a:rPr lang="en" dirty="0"/>
              <a:t>text-align: justify;</a:t>
            </a:r>
          </a:p>
          <a:p>
            <a:r>
              <a:rPr lang="en" dirty="0"/>
              <a:t>}</a:t>
            </a:r>
          </a:p>
          <a:p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26EF0CDE-3949-6E4B-A1CD-E5400326A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 ao CSS</a:t>
            </a:r>
          </a:p>
        </p:txBody>
      </p:sp>
    </p:spTree>
    <p:extLst>
      <p:ext uri="{BB962C8B-B14F-4D97-AF65-F5344CB8AC3E}">
        <p14:creationId xmlns:p14="http://schemas.microsoft.com/office/powerpoint/2010/main" val="15193890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DC9F8637-7D35-314A-BA3B-F52BF0FF5C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BR" dirty="0"/>
              <a:t>Abra o arquivo </a:t>
            </a:r>
            <a:r>
              <a:rPr lang="pt-BR" b="1" dirty="0"/>
              <a:t>exemplo-aula-</a:t>
            </a:r>
            <a:r>
              <a:rPr lang="pt-BR" b="1" dirty="0" err="1"/>
              <a:t>css.txt</a:t>
            </a:r>
            <a:r>
              <a:rPr lang="pt-BR" b="1" dirty="0"/>
              <a:t> </a:t>
            </a:r>
            <a:r>
              <a:rPr lang="pt-BR" dirty="0"/>
              <a:t>que contém um código HTML que deverá ser colocado dentro do BODY de uma página HTML que você deverá criar.</a:t>
            </a:r>
          </a:p>
          <a:p>
            <a:r>
              <a:rPr lang="pt-BR" dirty="0"/>
              <a:t>Agora vamos começar a criar alguns estilos. </a:t>
            </a:r>
            <a:r>
              <a:rPr lang="pt-BR"/>
              <a:t>Para </a:t>
            </a:r>
            <a:r>
              <a:rPr lang="pt-BR" dirty="0"/>
              <a:t>isso precisamos primeiramente </a:t>
            </a:r>
            <a:r>
              <a:rPr lang="pt-BR"/>
              <a:t>criar uma área </a:t>
            </a:r>
            <a:r>
              <a:rPr lang="pt-BR" dirty="0"/>
              <a:t>para definir os estilos CSS dessa </a:t>
            </a:r>
            <a:r>
              <a:rPr lang="pt-BR"/>
              <a:t>página. Vá </a:t>
            </a:r>
            <a:r>
              <a:rPr lang="pt-BR" dirty="0"/>
              <a:t>até o cabeçalho da página HEAD:</a:t>
            </a:r>
          </a:p>
          <a:p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27F5F726-540F-C843-AE10-B434A6D11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 ao CSS</a:t>
            </a:r>
          </a:p>
        </p:txBody>
      </p:sp>
    </p:spTree>
    <p:extLst>
      <p:ext uri="{BB962C8B-B14F-4D97-AF65-F5344CB8AC3E}">
        <p14:creationId xmlns:p14="http://schemas.microsoft.com/office/powerpoint/2010/main" val="168215474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02594F66-56F2-1C40-A199-593D8BE57E9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BR" dirty="0"/>
              <a:t>Agora vamos começar a criar alguns estilos. Para isso precisamos primeiramente criar uma área para definir os estilos CSS dessa página.</a:t>
            </a:r>
          </a:p>
          <a:p>
            <a:r>
              <a:rPr lang="pt-BR" dirty="0"/>
              <a:t>Vá até o cabeçalho da página HEAD:</a:t>
            </a:r>
          </a:p>
          <a:p>
            <a:r>
              <a:rPr lang="pt-BR" dirty="0"/>
              <a:t>Crie uma </a:t>
            </a:r>
            <a:r>
              <a:rPr lang="pt-BR" dirty="0" err="1"/>
              <a:t>tag</a:t>
            </a:r>
            <a:r>
              <a:rPr lang="pt-BR" dirty="0"/>
              <a:t> </a:t>
            </a:r>
            <a:r>
              <a:rPr lang="pt-BR" dirty="0" err="1"/>
              <a:t>Style</a:t>
            </a:r>
            <a:r>
              <a:rPr lang="pt-BR" dirty="0"/>
              <a:t>:</a:t>
            </a:r>
          </a:p>
          <a:p>
            <a:r>
              <a:rPr lang="pt-BR" dirty="0"/>
              <a:t>&lt;</a:t>
            </a:r>
            <a:r>
              <a:rPr lang="pt-BR" dirty="0" err="1"/>
              <a:t>style</a:t>
            </a:r>
            <a:r>
              <a:rPr lang="pt-BR" dirty="0"/>
              <a:t>&gt;</a:t>
            </a:r>
          </a:p>
          <a:p>
            <a:r>
              <a:rPr lang="pt-BR" dirty="0"/>
              <a:t>&lt;/</a:t>
            </a:r>
            <a:r>
              <a:rPr lang="pt-BR" dirty="0" err="1"/>
              <a:t>style</a:t>
            </a:r>
            <a:r>
              <a:rPr lang="pt-BR" dirty="0"/>
              <a:t>&gt;</a:t>
            </a:r>
          </a:p>
          <a:p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F0570C1F-1C5D-004B-9B0D-00B5F0414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 ao CSS</a:t>
            </a:r>
          </a:p>
        </p:txBody>
      </p:sp>
    </p:spTree>
    <p:extLst>
      <p:ext uri="{BB962C8B-B14F-4D97-AF65-F5344CB8AC3E}">
        <p14:creationId xmlns:p14="http://schemas.microsoft.com/office/powerpoint/2010/main" val="31043200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63E0F322-72ED-F74F-9240-8B8A96B807E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É com ela que vamos especificar as cores, formas, tipos e tamanhos, posicionamento e todo o "visual" da página HTML que já aprendemos a construir.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BE12DF64-E418-E548-8FDE-C6123FC208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 ao CSS</a:t>
            </a:r>
          </a:p>
        </p:txBody>
      </p:sp>
    </p:spTree>
    <p:extLst>
      <p:ext uri="{BB962C8B-B14F-4D97-AF65-F5344CB8AC3E}">
        <p14:creationId xmlns:p14="http://schemas.microsoft.com/office/powerpoint/2010/main" val="109699282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C70348DA-D38D-3544-8E2E-2C31F0FA613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BR" dirty="0"/>
              <a:t>Esta tag STYLE serve para definir os estilos para um documento HTML.</a:t>
            </a:r>
          </a:p>
          <a:p>
            <a:r>
              <a:rPr lang="pt-BR" dirty="0"/>
              <a:t>Vamos agora definir algumas propriedades CSS dentro desta área de estilos.</a:t>
            </a:r>
          </a:p>
          <a:p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12217C01-E425-CA44-AA7F-A364C6E97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 ao CSS</a:t>
            </a:r>
          </a:p>
        </p:txBody>
      </p:sp>
    </p:spTree>
    <p:extLst>
      <p:ext uri="{BB962C8B-B14F-4D97-AF65-F5344CB8AC3E}">
        <p14:creationId xmlns:p14="http://schemas.microsoft.com/office/powerpoint/2010/main" val="185833410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7230BB9B-DB6A-544C-A9A4-633864C0B73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BR" dirty="0"/>
              <a:t>Vamos definir alguns estilos para a página toda.</a:t>
            </a:r>
          </a:p>
          <a:p>
            <a:r>
              <a:rPr lang="pt-BR" dirty="0"/>
              <a:t>Vamos definir uma margem interna no corpo do documento (BODY). </a:t>
            </a:r>
            <a:r>
              <a:rPr lang="pt-BR" b="1" dirty="0"/>
              <a:t>Para isso utilizaremos a propriedade CSS </a:t>
            </a:r>
            <a:r>
              <a:rPr lang="pt-BR" b="1" dirty="0" err="1"/>
              <a:t>padding</a:t>
            </a:r>
            <a:r>
              <a:rPr lang="pt-BR" b="1" dirty="0"/>
              <a:t>.</a:t>
            </a:r>
          </a:p>
          <a:p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97C967D4-FC82-504A-976D-38A0D8E29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 ao CSS</a:t>
            </a:r>
          </a:p>
        </p:txBody>
      </p:sp>
    </p:spTree>
    <p:extLst>
      <p:ext uri="{BB962C8B-B14F-4D97-AF65-F5344CB8AC3E}">
        <p14:creationId xmlns:p14="http://schemas.microsoft.com/office/powerpoint/2010/main" val="276575514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8877111D-F27F-2C44-8230-303130673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 ao CSS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40C619B-29D6-6840-84DA-955571A553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0517" y="1729384"/>
            <a:ext cx="9855927" cy="3333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21710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77D8CF51-9CF5-144B-B0BB-C70D8E023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 ao CSS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98FE1249-D44C-9D4B-B995-715E6869BB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3310" y="1289146"/>
            <a:ext cx="5616657" cy="50292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59232181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92EDA537-17A6-704A-8A2C-477FDE73616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BR" dirty="0"/>
              <a:t>O próximo passo é melhorar o aspecto dos parágrafos.</a:t>
            </a:r>
          </a:p>
          <a:p>
            <a:r>
              <a:rPr lang="pt-BR" dirty="0"/>
              <a:t>Vamos colocar um espaçamento na primeira linha (com text-indent) e utilizar alinhamento justificado (com text-align)</a:t>
            </a:r>
          </a:p>
          <a:p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95D2235B-D47C-0A43-A59F-F8D54C0EA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 ao CSS</a:t>
            </a:r>
          </a:p>
        </p:txBody>
      </p:sp>
    </p:spTree>
    <p:extLst>
      <p:ext uri="{BB962C8B-B14F-4D97-AF65-F5344CB8AC3E}">
        <p14:creationId xmlns:p14="http://schemas.microsoft.com/office/powerpoint/2010/main" val="229948868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2C02EE48-614B-904B-86FB-9A27CBA66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 ao CSS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F0F68153-D050-BD4A-B4A3-5AB3FCFCDE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1289146"/>
            <a:ext cx="7382107" cy="4728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4944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9B8818D6-E8EA-874A-ACFB-418F6414E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 ao CSS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65D4301-AB2D-B245-A7F3-F856412892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1547" y="1377402"/>
            <a:ext cx="5888906" cy="5152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78691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3B8948DF-9912-854A-B27F-769BB693F5B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26371" y="1510555"/>
            <a:ext cx="9927431" cy="4510737"/>
          </a:xfrm>
        </p:spPr>
        <p:txBody>
          <a:bodyPr/>
          <a:lstStyle/>
          <a:p>
            <a:r>
              <a:rPr lang="pt-BR"/>
              <a:t>Vamos agora mudar a cor de um texto, por exemplo o título.</a:t>
            </a:r>
          </a:p>
          <a:p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483E18E6-2865-E341-835A-5C7F59F21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839" y="327805"/>
            <a:ext cx="10515600" cy="961341"/>
          </a:xfrm>
        </p:spPr>
        <p:txBody>
          <a:bodyPr/>
          <a:lstStyle/>
          <a:p>
            <a:r>
              <a:rPr lang="pt-BR" dirty="0"/>
              <a:t>Introdução ao CSS</a:t>
            </a:r>
          </a:p>
        </p:txBody>
      </p:sp>
      <p:pic>
        <p:nvPicPr>
          <p:cNvPr id="5" name="Imagem 4" descr="Uma imagem contendo captura de tela&#10;&#10;&#10;&#10;Descrição gerada automaticamente">
            <a:extLst>
              <a:ext uri="{FF2B5EF4-FFF2-40B4-BE49-F238E27FC236}">
                <a16:creationId xmlns:a16="http://schemas.microsoft.com/office/drawing/2014/main" id="{B1B7FB05-A890-AB40-89D6-40FA7A705A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0439" y="2946400"/>
            <a:ext cx="9762560" cy="2084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69106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2784B518-FCC6-BD47-AC16-69B6108C169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BR" dirty="0"/>
              <a:t>Há diversas formas de escolher uma cor na linguagem CSS. Como por exemplo pelo nome da cor, por valores hexadecimais.</a:t>
            </a:r>
          </a:p>
          <a:p>
            <a:endParaRPr lang="pt-BR" dirty="0"/>
          </a:p>
          <a:p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387CE5C2-40F4-A64B-A286-A0441185D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 ao CSS</a:t>
            </a:r>
          </a:p>
        </p:txBody>
      </p:sp>
    </p:spTree>
    <p:extLst>
      <p:ext uri="{BB962C8B-B14F-4D97-AF65-F5344CB8AC3E}">
        <p14:creationId xmlns:p14="http://schemas.microsoft.com/office/powerpoint/2010/main" val="144660020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270CEC94-41B2-824B-93A5-49C8185BFD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BR" b="1" dirty="0"/>
              <a:t>Nome</a:t>
            </a:r>
          </a:p>
          <a:p>
            <a:r>
              <a:rPr lang="pt-BR" dirty="0"/>
              <a:t>A especificação da linguagem CSS possui 147 cores diferentes nomeadas.</a:t>
            </a:r>
          </a:p>
          <a:p>
            <a:r>
              <a:rPr lang="pt-BR" dirty="0"/>
              <a:t>É possível verificar estes nome no endereço:</a:t>
            </a:r>
          </a:p>
          <a:p>
            <a:r>
              <a:rPr lang="pt-BR" dirty="0">
                <a:hlinkClick r:id="rId2"/>
              </a:rPr>
              <a:t>http://www.w3.org/TR/css3-color/#svg-color</a:t>
            </a:r>
            <a:r>
              <a:rPr lang="pt-BR" dirty="0"/>
              <a:t> </a:t>
            </a:r>
          </a:p>
          <a:p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D8F27E38-A0DF-7E46-8792-3C200940A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 ao CSS</a:t>
            </a:r>
          </a:p>
        </p:txBody>
      </p:sp>
    </p:spTree>
    <p:extLst>
      <p:ext uri="{BB962C8B-B14F-4D97-AF65-F5344CB8AC3E}">
        <p14:creationId xmlns:p14="http://schemas.microsoft.com/office/powerpoint/2010/main" val="32152158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B828D49A-ED1D-334B-AFD8-62F9C2D786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Quando não definimos uma formatação específica para os elementos HTML de uma página web, eles são exibidos com o estilo determinado pelo navegador utilizado.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Há dois problemas principais em deixar os navegadores decidirem qual formatação deve ser adotada.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4DB669CC-66E2-2844-957C-4BC8EC7367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 ao CSS</a:t>
            </a:r>
          </a:p>
        </p:txBody>
      </p:sp>
    </p:spTree>
    <p:extLst>
      <p:ext uri="{BB962C8B-B14F-4D97-AF65-F5344CB8AC3E}">
        <p14:creationId xmlns:p14="http://schemas.microsoft.com/office/powerpoint/2010/main" val="275202440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B8EAB873-24CA-7B42-868D-8D0E4CA815A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BR" b="1" dirty="0"/>
              <a:t>Nome</a:t>
            </a:r>
          </a:p>
          <a:p>
            <a:r>
              <a:rPr lang="pt-BR" dirty="0"/>
              <a:t>As cores básicas do CSS são: aqua, black, blue, </a:t>
            </a:r>
            <a:r>
              <a:rPr lang="pt-BR" dirty="0" err="1"/>
              <a:t>fuchsia</a:t>
            </a:r>
            <a:r>
              <a:rPr lang="pt-BR" dirty="0"/>
              <a:t>, gray, green, lime, maroon, navy, </a:t>
            </a:r>
            <a:r>
              <a:rPr lang="pt-BR" dirty="0" err="1"/>
              <a:t>olive</a:t>
            </a:r>
            <a:r>
              <a:rPr lang="pt-BR" dirty="0"/>
              <a:t>, </a:t>
            </a:r>
            <a:r>
              <a:rPr lang="pt-BR" dirty="0" err="1"/>
              <a:t>purple</a:t>
            </a:r>
            <a:r>
              <a:rPr lang="pt-BR" dirty="0"/>
              <a:t>, red, silver, teal, white e yellow.</a:t>
            </a:r>
          </a:p>
          <a:p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0AC3D4EA-0203-7242-8FED-625390F43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 ao CSS</a:t>
            </a:r>
          </a:p>
        </p:txBody>
      </p:sp>
    </p:spTree>
    <p:extLst>
      <p:ext uri="{BB962C8B-B14F-4D97-AF65-F5344CB8AC3E}">
        <p14:creationId xmlns:p14="http://schemas.microsoft.com/office/powerpoint/2010/main" val="323813928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A881F79D-EBAA-544D-B903-C0EA19625E5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BR" b="1" dirty="0"/>
              <a:t>Hexadecimal</a:t>
            </a:r>
          </a:p>
          <a:p>
            <a:r>
              <a:rPr lang="pt-BR" dirty="0"/>
              <a:t>Para usar uma cor que não possui um nome, devemos usar um código hexadecimal.</a:t>
            </a:r>
          </a:p>
          <a:p>
            <a:r>
              <a:rPr lang="pt-BR" dirty="0"/>
              <a:t>Os códigos hexadecimais representam as cores, todas as cores possuem um código.</a:t>
            </a:r>
          </a:p>
          <a:p>
            <a:r>
              <a:rPr lang="pt-BR" dirty="0"/>
              <a:t>Veja a seguir o código hexadecimal das cores básicas.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8B25AB30-A6F3-8643-B634-A26C43703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 ao CSS</a:t>
            </a:r>
          </a:p>
        </p:txBody>
      </p:sp>
    </p:spTree>
    <p:extLst>
      <p:ext uri="{BB962C8B-B14F-4D97-AF65-F5344CB8AC3E}">
        <p14:creationId xmlns:p14="http://schemas.microsoft.com/office/powerpoint/2010/main" val="143871728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A4313DDE-79EF-4A44-BDA0-56FDF85CD0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 ao CSS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C962CA33-BB26-EB4C-8B93-E48933C59B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9833" y="1179489"/>
            <a:ext cx="3925229" cy="5350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21213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44A27178-C67C-9B4A-82FF-98F9B0E666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BR" dirty="0">
                <a:latin typeface="Helvetica" pitchFamily="2" charset="0"/>
              </a:rPr>
              <a:t>O código hexadecimal de uma cor começa com o</a:t>
            </a:r>
          </a:p>
          <a:p>
            <a:r>
              <a:rPr lang="pt-BR" dirty="0">
                <a:latin typeface="Helvetica" pitchFamily="2" charset="0"/>
              </a:rPr>
              <a:t>caractere #, seguidos de </a:t>
            </a:r>
            <a:r>
              <a:rPr lang="pt-BR" dirty="0">
                <a:solidFill>
                  <a:srgbClr val="FF4D41"/>
                </a:solidFill>
                <a:latin typeface="Helvetica" pitchFamily="2" charset="0"/>
              </a:rPr>
              <a:t>dois dígitos que</a:t>
            </a:r>
            <a:endParaRPr lang="pt-BR" dirty="0">
              <a:latin typeface="Helvetica" pitchFamily="2" charset="0"/>
            </a:endParaRPr>
          </a:p>
          <a:p>
            <a:r>
              <a:rPr lang="pt-BR" dirty="0">
                <a:solidFill>
                  <a:srgbClr val="FF4D41"/>
                </a:solidFill>
                <a:latin typeface="Helvetica" pitchFamily="2" charset="0"/>
              </a:rPr>
              <a:t>definem a quantidade de vermelho</a:t>
            </a:r>
            <a:r>
              <a:rPr lang="pt-BR" dirty="0">
                <a:latin typeface="Helvetica" pitchFamily="2" charset="0"/>
              </a:rPr>
              <a:t>, </a:t>
            </a:r>
            <a:r>
              <a:rPr lang="pt-BR" dirty="0">
                <a:solidFill>
                  <a:srgbClr val="00D242"/>
                </a:solidFill>
                <a:latin typeface="Helvetica" pitchFamily="2" charset="0"/>
              </a:rPr>
              <a:t>dois dígitos</a:t>
            </a:r>
            <a:endParaRPr lang="pt-BR" dirty="0">
              <a:solidFill>
                <a:srgbClr val="FF4D41"/>
              </a:solidFill>
              <a:latin typeface="Helvetica" pitchFamily="2" charset="0"/>
            </a:endParaRPr>
          </a:p>
          <a:p>
            <a:r>
              <a:rPr lang="pt-BR" dirty="0">
                <a:solidFill>
                  <a:srgbClr val="00D242"/>
                </a:solidFill>
                <a:latin typeface="Helvetica" pitchFamily="2" charset="0"/>
              </a:rPr>
              <a:t>que definem a quantidade de verde </a:t>
            </a:r>
            <a:r>
              <a:rPr lang="pt-BR" dirty="0">
                <a:latin typeface="Helvetica" pitchFamily="2" charset="0"/>
              </a:rPr>
              <a:t>e os </a:t>
            </a:r>
            <a:r>
              <a:rPr lang="pt-BR" dirty="0">
                <a:solidFill>
                  <a:srgbClr val="0433FF"/>
                </a:solidFill>
                <a:latin typeface="Helvetica" pitchFamily="2" charset="0"/>
              </a:rPr>
              <a:t>dois</a:t>
            </a:r>
            <a:endParaRPr lang="pt-BR" dirty="0">
              <a:solidFill>
                <a:srgbClr val="00D242"/>
              </a:solidFill>
              <a:latin typeface="Helvetica" pitchFamily="2" charset="0"/>
            </a:endParaRPr>
          </a:p>
          <a:p>
            <a:r>
              <a:rPr lang="pt-BR" dirty="0">
                <a:solidFill>
                  <a:srgbClr val="0433FF"/>
                </a:solidFill>
                <a:latin typeface="Helvetica" pitchFamily="2" charset="0"/>
              </a:rPr>
              <a:t>últimos dígitos definem a quantidade de azul.</a:t>
            </a:r>
          </a:p>
          <a:p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42914D60-36B3-7744-BC5D-959FFE8E2B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 ao CSS</a:t>
            </a:r>
          </a:p>
        </p:txBody>
      </p:sp>
    </p:spTree>
    <p:extLst>
      <p:ext uri="{BB962C8B-B14F-4D97-AF65-F5344CB8AC3E}">
        <p14:creationId xmlns:p14="http://schemas.microsoft.com/office/powerpoint/2010/main" val="141917500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0A97CDB8-F210-FD44-AD0D-93A5DA9E0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 ao CSS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89A48E3-4E1D-024F-93E3-F06312E131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6607" y="1650380"/>
            <a:ext cx="10266497" cy="3546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3385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13582292-2B0B-F54E-8FBE-7A11AC8143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BR" dirty="0"/>
              <a:t>Voltando ao exemplo vamos adicionar um pouco de espaçamento interno (margens internas) nas colunas da tabela.</a:t>
            </a:r>
          </a:p>
          <a:p>
            <a:endParaRPr lang="pt-BR" dirty="0"/>
          </a:p>
          <a:p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76B9A3C2-ED86-C04F-9E22-0F24B6C720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 ao CSS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4ED32D69-FE47-9443-ABDB-7B79209483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7365" y="3429000"/>
            <a:ext cx="6075448" cy="2347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84492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516B045E-FE38-5240-ADF0-BA714143040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BR" dirty="0"/>
              <a:t>Vamos agora reduzir um pouco a tamanho da imagem.</a:t>
            </a:r>
          </a:p>
          <a:p>
            <a:r>
              <a:rPr lang="pt-BR" dirty="0"/>
              <a:t>Para isso será necessário ajustar o elemento onde está contida a imagem (figure) depois sua legenda e por fim a imagem em si.</a:t>
            </a:r>
          </a:p>
          <a:p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6BFBC24F-B975-6A48-A249-39623B1D2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 ao CSS</a:t>
            </a:r>
          </a:p>
        </p:txBody>
      </p:sp>
    </p:spTree>
    <p:extLst>
      <p:ext uri="{BB962C8B-B14F-4D97-AF65-F5344CB8AC3E}">
        <p14:creationId xmlns:p14="http://schemas.microsoft.com/office/powerpoint/2010/main" val="61532440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2B6ED15A-9784-EE41-97D2-64765252C87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BR" dirty="0"/>
              <a:t>Começando pelo figure, vamos reduzir seu tamanho e configurá-lo como um elemento flutuante.</a:t>
            </a:r>
          </a:p>
          <a:p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CF2BD786-F198-DE4F-8B75-A02D8477C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 ao CSS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65585EDF-1FEA-EA47-8F5C-FD45AF0841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1387" y="2920999"/>
            <a:ext cx="6612063" cy="2426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42335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EB9AE4F2-95DE-2E4B-8B7A-413EE72235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BR" dirty="0"/>
              <a:t>Na sequência vamos fazer com que o texto contido na legenda fique centralizado:</a:t>
            </a:r>
          </a:p>
          <a:p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6A0AD543-3D9B-8040-A2AE-973C37BE0D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 ao CSS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0BFF657-A0C0-9F45-BAD0-A1F3C7E178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6744" y="2927723"/>
            <a:ext cx="7917902" cy="2090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276307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D4D514C3-114C-F844-B380-5D75C8851E9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BR" dirty="0"/>
              <a:t>Por fim vamos redimensionar a </a:t>
            </a:r>
            <a:r>
              <a:rPr lang="pt-BR" dirty="0" err="1"/>
              <a:t>tag</a:t>
            </a:r>
            <a:r>
              <a:rPr lang="pt-BR" dirty="0"/>
              <a:t> da imagem</a:t>
            </a:r>
          </a:p>
          <a:p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0A5B4DFE-DBFC-C044-A0B4-F02FBA471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 ao CSS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F8A38315-F43E-634E-820F-4DC0C91DF2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9393" y="2578100"/>
            <a:ext cx="7045750" cy="2484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6750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9EB46C32-4370-B84D-84F7-D76F68AC379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O primeiro é que cada navegador pode adotar uma formatação diferente. Consequentemente, uma mesma página web não será exibida exatamente da mesma forma em todos os navegadores.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O segundo problema é que as formatações adotadas pelos principais navegadores podem não ser as mais bonitas ou adequadas.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27D19BD9-B8E3-254C-BEB4-426DD1767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 ao CSS</a:t>
            </a:r>
          </a:p>
        </p:txBody>
      </p:sp>
    </p:spTree>
    <p:extLst>
      <p:ext uri="{BB962C8B-B14F-4D97-AF65-F5344CB8AC3E}">
        <p14:creationId xmlns:p14="http://schemas.microsoft.com/office/powerpoint/2010/main" val="368309984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C16C27B8-3494-A247-AE18-4122372BD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 ao CSS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D674C9B9-5215-0D4D-BADD-4E08ECBAE1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6423" y="1106332"/>
            <a:ext cx="5810084" cy="5193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729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20BF2055-9C38-1246-BAAD-AB218FE6765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Para sanar estes problemas devemos então criar nossas próprias regras, especificando via CSS como será apresentada uma página.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A linguagem CSS também é definida pelo W3C, assim é possível consultar a especificação do CSS no link:</a:t>
            </a:r>
          </a:p>
          <a:p>
            <a:r>
              <a:rPr lang="pt-BR" dirty="0"/>
              <a:t>	</a:t>
            </a:r>
            <a:r>
              <a:rPr lang="pt-BR" dirty="0" err="1"/>
              <a:t>http</a:t>
            </a:r>
            <a:r>
              <a:rPr lang="pt-BR" dirty="0"/>
              <a:t>://www.w3.org/Style/CSS/specs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87BE2369-511A-134C-892D-E36D2ECCB7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 ao CSS</a:t>
            </a:r>
          </a:p>
        </p:txBody>
      </p:sp>
    </p:spTree>
    <p:extLst>
      <p:ext uri="{BB962C8B-B14F-4D97-AF65-F5344CB8AC3E}">
        <p14:creationId xmlns:p14="http://schemas.microsoft.com/office/powerpoint/2010/main" val="1394862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F1850D89-45BF-3445-8BD7-58C08438B27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BR" dirty="0"/>
              <a:t>Nas versões anteriores das páginas HTML a formatação era feita por meio da adição de atributos específicos dos elementos. Por exemplo, a cor do fundo de uma página poderia ser definida da seguinte forma:</a:t>
            </a:r>
          </a:p>
          <a:p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1BB748BF-4471-614F-B1DE-C6D6C9D3B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 ao CSS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85DA3DEF-6A97-AE42-82C3-9EAB8D1B6D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2916" y="4078254"/>
            <a:ext cx="7937396" cy="922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6980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6550706D-6A50-C84C-A75C-CFD22A7098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Hoje em dia, essa abordagem não é recomendada, pois todo alteração visual dos elementos HTML deve ser definida através de CSS.</a:t>
            </a:r>
          </a:p>
          <a:p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C2105848-9C58-1649-9BC8-098B3A998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 ao CSS</a:t>
            </a:r>
          </a:p>
        </p:txBody>
      </p:sp>
    </p:spTree>
    <p:extLst>
      <p:ext uri="{BB962C8B-B14F-4D97-AF65-F5344CB8AC3E}">
        <p14:creationId xmlns:p14="http://schemas.microsoft.com/office/powerpoint/2010/main" val="3271460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C80941EB-FA20-A14C-9965-7307910F29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Todo elemento HTML, no corpo de uma página web, está contido em um box. Em CSS, o termo </a:t>
            </a:r>
            <a:r>
              <a:rPr lang="pt-BR" b="1" dirty="0"/>
              <a:t>“box model” </a:t>
            </a:r>
            <a:r>
              <a:rPr lang="pt-BR" dirty="0"/>
              <a:t>é usado quando estamos falando sobre design e layout.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D5EC0E40-ACD5-624B-9FE5-E3C8F0E93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 ao CSS</a:t>
            </a:r>
          </a:p>
        </p:txBody>
      </p:sp>
    </p:spTree>
    <p:extLst>
      <p:ext uri="{BB962C8B-B14F-4D97-AF65-F5344CB8AC3E}">
        <p14:creationId xmlns:p14="http://schemas.microsoft.com/office/powerpoint/2010/main" val="531068866"/>
      </p:ext>
    </p:extLst>
  </p:cSld>
  <p:clrMapOvr>
    <a:masterClrMapping/>
  </p:clrMapOvr>
</p:sld>
</file>

<file path=ppt/theme/theme1.xml><?xml version="1.0" encoding="utf-8"?>
<a:theme xmlns:a="http://schemas.openxmlformats.org/drawingml/2006/main" name="1_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2309</TotalTime>
  <Words>1470</Words>
  <Application>Microsoft Macintosh PowerPoint</Application>
  <PresentationFormat>Widescreen</PresentationFormat>
  <Paragraphs>144</Paragraphs>
  <Slides>50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50</vt:i4>
      </vt:variant>
    </vt:vector>
  </HeadingPairs>
  <TitlesOfParts>
    <vt:vector size="55" baseType="lpstr">
      <vt:lpstr>Arial</vt:lpstr>
      <vt:lpstr>Calibri</vt:lpstr>
      <vt:lpstr>Calibri Light</vt:lpstr>
      <vt:lpstr>Helvetica</vt:lpstr>
      <vt:lpstr>1_Tema do Office</vt:lpstr>
      <vt:lpstr>Apresentação do PowerPoint</vt:lpstr>
      <vt:lpstr>Introdução ao CSS</vt:lpstr>
      <vt:lpstr>Introdução ao CSS</vt:lpstr>
      <vt:lpstr>Introdução ao CSS</vt:lpstr>
      <vt:lpstr>Introdução ao CSS</vt:lpstr>
      <vt:lpstr>Introdução ao CSS</vt:lpstr>
      <vt:lpstr>Introdução ao CSS</vt:lpstr>
      <vt:lpstr>Introdução ao CSS</vt:lpstr>
      <vt:lpstr>Introdução ao CSS</vt:lpstr>
      <vt:lpstr>Introdução ao CSS</vt:lpstr>
      <vt:lpstr>Introdução ao CSS</vt:lpstr>
      <vt:lpstr>Introdução ao CSS</vt:lpstr>
      <vt:lpstr>Introdução ao CSS</vt:lpstr>
      <vt:lpstr>Introdução ao CSS</vt:lpstr>
      <vt:lpstr>Introdução ao CSS</vt:lpstr>
      <vt:lpstr>Introdução ao CSS</vt:lpstr>
      <vt:lpstr>Introdução ao CSS</vt:lpstr>
      <vt:lpstr>Introdução ao CSS</vt:lpstr>
      <vt:lpstr>Introdução ao CSS</vt:lpstr>
      <vt:lpstr>Introdução ao CSS</vt:lpstr>
      <vt:lpstr>Introdução ao CSS</vt:lpstr>
      <vt:lpstr>Introdução ao CSS</vt:lpstr>
      <vt:lpstr>Introdução ao CSS</vt:lpstr>
      <vt:lpstr>Introdução ao CSS</vt:lpstr>
      <vt:lpstr>Introdução ao CSS</vt:lpstr>
      <vt:lpstr>Introdução ao CSS</vt:lpstr>
      <vt:lpstr>Introdução ao CSS</vt:lpstr>
      <vt:lpstr>Introdução ao CSS</vt:lpstr>
      <vt:lpstr>Introdução ao CSS</vt:lpstr>
      <vt:lpstr>Introdução ao CSS</vt:lpstr>
      <vt:lpstr>Introdução ao CSS</vt:lpstr>
      <vt:lpstr>Introdução ao CSS</vt:lpstr>
      <vt:lpstr>Introdução ao CSS</vt:lpstr>
      <vt:lpstr>Introdução ao CSS</vt:lpstr>
      <vt:lpstr>Introdução ao CSS</vt:lpstr>
      <vt:lpstr>Introdução ao CSS</vt:lpstr>
      <vt:lpstr>Introdução ao CSS</vt:lpstr>
      <vt:lpstr>Introdução ao CSS</vt:lpstr>
      <vt:lpstr>Introdução ao CSS</vt:lpstr>
      <vt:lpstr>Introdução ao CSS</vt:lpstr>
      <vt:lpstr>Introdução ao CSS</vt:lpstr>
      <vt:lpstr>Introdução ao CSS</vt:lpstr>
      <vt:lpstr>Introdução ao CSS</vt:lpstr>
      <vt:lpstr>Introdução ao CSS</vt:lpstr>
      <vt:lpstr>Introdução ao CSS</vt:lpstr>
      <vt:lpstr>Introdução ao CSS</vt:lpstr>
      <vt:lpstr>Introdução ao CSS</vt:lpstr>
      <vt:lpstr>Introdução ao CSS</vt:lpstr>
      <vt:lpstr>Introdução ao CSS</vt:lpstr>
      <vt:lpstr>Introdução ao CSS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Thiago Salhab Alves</dc:creator>
  <cp:lastModifiedBy>Thiago Salhab Alves</cp:lastModifiedBy>
  <cp:revision>145</cp:revision>
  <dcterms:created xsi:type="dcterms:W3CDTF">2019-06-26T14:54:25Z</dcterms:created>
  <dcterms:modified xsi:type="dcterms:W3CDTF">2019-10-09T01:23:12Z</dcterms:modified>
</cp:coreProperties>
</file>

<file path=docProps/thumbnail.jpeg>
</file>